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3" r:id="rId3"/>
    <p:sldId id="281" r:id="rId4"/>
    <p:sldId id="270" r:id="rId5"/>
    <p:sldId id="274" r:id="rId6"/>
    <p:sldId id="257" r:id="rId7"/>
    <p:sldId id="271" r:id="rId8"/>
    <p:sldId id="280" r:id="rId9"/>
    <p:sldId id="282" r:id="rId10"/>
    <p:sldId id="283" r:id="rId11"/>
    <p:sldId id="278" r:id="rId12"/>
    <p:sldId id="279" r:id="rId13"/>
    <p:sldId id="261" r:id="rId14"/>
    <p:sldId id="294" r:id="rId15"/>
    <p:sldId id="284" r:id="rId16"/>
    <p:sldId id="266" r:id="rId17"/>
    <p:sldId id="259" r:id="rId18"/>
    <p:sldId id="287" r:id="rId19"/>
    <p:sldId id="295" r:id="rId20"/>
    <p:sldId id="297" r:id="rId21"/>
    <p:sldId id="267" r:id="rId22"/>
    <p:sldId id="268" r:id="rId23"/>
    <p:sldId id="291" r:id="rId24"/>
    <p:sldId id="293" r:id="rId25"/>
    <p:sldId id="265" r:id="rId26"/>
    <p:sldId id="289" r:id="rId27"/>
    <p:sldId id="262" r:id="rId28"/>
    <p:sldId id="263" r:id="rId29"/>
    <p:sldId id="264" r:id="rId30"/>
    <p:sldId id="290" r:id="rId31"/>
    <p:sldId id="272" r:id="rId32"/>
    <p:sldId id="29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F0B"/>
    <a:srgbClr val="6884B6"/>
    <a:srgbClr val="5171A9"/>
    <a:srgbClr val="DAE3F3"/>
    <a:srgbClr val="9DB0D2"/>
    <a:srgbClr val="FFFFFF"/>
    <a:srgbClr val="7F98C2"/>
    <a:srgbClr val="4B6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64713189477274E-2"/>
          <c:y val="6.1703216059741169E-2"/>
          <c:w val="0.88175495238667689"/>
          <c:h val="0.717672073777663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spPr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35-4797-AA63-08775F1BCA1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35-4797-AA63-08775F1BCA1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35-4797-AA63-08775F1BCA1C}"/>
                </c:ext>
              </c:extLst>
            </c:dLbl>
            <c:dLbl>
              <c:idx val="3"/>
              <c:layout>
                <c:manualLayout>
                  <c:x val="0"/>
                  <c:y val="-1.20922384701913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35-4797-AA63-08775F1BCA1C}"/>
                </c:ext>
              </c:extLst>
            </c:dLbl>
            <c:dLbl>
              <c:idx val="4"/>
              <c:layout>
                <c:manualLayout>
                  <c:x val="-3.1806615776081423E-3"/>
                  <c:y val="-1.48936740050351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35-4797-AA63-08775F1BCA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- Surrey'!$Q$30:$U$30</c:f>
              <c:strCache>
                <c:ptCount val="5"/>
                <c:pt idx="0">
                  <c:v>I. Road Transport (A roads)</c:v>
                </c:pt>
                <c:pt idx="1">
                  <c:v>J. Road Transport (Motorways)</c:v>
                </c:pt>
                <c:pt idx="2">
                  <c:v>K. Road Transport (Minor roads)</c:v>
                </c:pt>
                <c:pt idx="3">
                  <c:v>L. Diesel Railways</c:v>
                </c:pt>
                <c:pt idx="4">
                  <c:v>M. Transport Other</c:v>
                </c:pt>
              </c:strCache>
            </c:strRef>
          </c:cat>
          <c:val>
            <c:numRef>
              <c:f>'Data - Surrey'!$Q$31:$U$31</c:f>
              <c:numCache>
                <c:formatCode>#,##0.0;\-#,##0.0;\-</c:formatCode>
                <c:ptCount val="5"/>
                <c:pt idx="0">
                  <c:v>1066.7288377494576</c:v>
                </c:pt>
                <c:pt idx="1">
                  <c:v>1181.9963944648134</c:v>
                </c:pt>
                <c:pt idx="2">
                  <c:v>797.40245135738985</c:v>
                </c:pt>
                <c:pt idx="3">
                  <c:v>42.763224385672409</c:v>
                </c:pt>
                <c:pt idx="4">
                  <c:v>27.819430697413811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35-4797-AA63-08775F1BCA1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88055088"/>
        <c:axId val="1818150000"/>
      </c:barChart>
      <c:catAx>
        <c:axId val="1688055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ysClr val="windowText" lastClr="000000"/>
                    </a:solidFill>
                  </a:rPr>
                  <a:t>Transport by type, by route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8150000"/>
        <c:crosses val="autoZero"/>
        <c:auto val="1"/>
        <c:lblAlgn val="ctr"/>
        <c:lblOffset val="100"/>
        <c:noMultiLvlLbl val="0"/>
      </c:catAx>
      <c:valAx>
        <c:axId val="181815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1">
                    <a:solidFill>
                      <a:sysClr val="windowText" lastClr="000000"/>
                    </a:solidFill>
                  </a:rPr>
                  <a:t>ktCo2/annum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;\-#,##0.0;\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805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'Overview '!$B$23</c:f>
              <c:strCache>
                <c:ptCount val="1"/>
                <c:pt idx="0">
                  <c:v>By Sector %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'Overview '!$C$22:$K$22</c:f>
              <c:strCache>
                <c:ptCount val="9"/>
                <c:pt idx="0">
                  <c:v>A Agriculture, forestry and fishing </c:v>
                </c:pt>
                <c:pt idx="1">
                  <c:v>C Manufacturing</c:v>
                </c:pt>
                <c:pt idx="2">
                  <c:v>B, D, E Energy and water</c:v>
                </c:pt>
                <c:pt idx="3">
                  <c:v>F Construction</c:v>
                </c:pt>
                <c:pt idx="4">
                  <c:v>G, I Distribution, hotels and restaurants</c:v>
                </c:pt>
                <c:pt idx="5">
                  <c:v>H, J Transport and communication</c:v>
                </c:pt>
                <c:pt idx="6">
                  <c:v>K, L, M, N Financial, Real Estate, Professional and Administrative activities</c:v>
                </c:pt>
                <c:pt idx="7">
                  <c:v>O, P, Q Public administration, education and health</c:v>
                </c:pt>
                <c:pt idx="8">
                  <c:v>R, S, T, U Other</c:v>
                </c:pt>
              </c:strCache>
            </c:strRef>
          </c:cat>
          <c:val>
            <c:numRef>
              <c:f>'Overview '!$C$23:$K$23</c:f>
              <c:numCache>
                <c:formatCode>0.00%</c:formatCode>
                <c:ptCount val="9"/>
                <c:pt idx="0">
                  <c:v>2.8083578589768836E-3</c:v>
                </c:pt>
                <c:pt idx="1">
                  <c:v>7.8936458994557701E-2</c:v>
                </c:pt>
                <c:pt idx="2">
                  <c:v>2.5771309153152348E-2</c:v>
                </c:pt>
                <c:pt idx="3">
                  <c:v>7.4890633237470514E-2</c:v>
                </c:pt>
                <c:pt idx="4">
                  <c:v>0.17987466218253201</c:v>
                </c:pt>
                <c:pt idx="5">
                  <c:v>0.1170196296658655</c:v>
                </c:pt>
                <c:pt idx="6">
                  <c:v>0.22562368015043274</c:v>
                </c:pt>
                <c:pt idx="7">
                  <c:v>0.24999183198571576</c:v>
                </c:pt>
                <c:pt idx="8">
                  <c:v>4.5083436771296448E-2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A-44D5-9ECE-F93408E748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1977712"/>
        <c:axId val="372636112"/>
      </c:barChart>
      <c:catAx>
        <c:axId val="1251977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636112"/>
        <c:crosses val="autoZero"/>
        <c:auto val="1"/>
        <c:lblAlgn val="ctr"/>
        <c:lblOffset val="100"/>
        <c:noMultiLvlLbl val="0"/>
      </c:catAx>
      <c:valAx>
        <c:axId val="372636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197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519677728306244E-2"/>
          <c:y val="0.81491977417917094"/>
          <c:w val="0.98461953223813592"/>
          <c:h val="0.16441898182538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ED2C8-ABF2-4311-9686-85BB3004218F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AA00F-B381-4785-939E-AAEC075A72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88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ONS – 2018 Public sector just under 2% of all emissions nationally (2018 UK Greenhouse Gas Emissions, Final figures 4 February 2020 National Statistics</a:t>
            </a:r>
          </a:p>
          <a:p>
            <a:r>
              <a:rPr lang="en-GB" dirty="0"/>
              <a:t>Mole Valley and Elmbridge are working with the Carbon Trust on mapping emissions 1-3 </a:t>
            </a:r>
          </a:p>
          <a:p>
            <a:r>
              <a:rPr lang="en-GB" dirty="0"/>
              <a:t>No data for Spelthorne, Surrey Heath, Tandridge – data used is average of Elmbridge, Epsom, Mole Valley and Runnymede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AA00F-B381-4785-939E-AAEC075A721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628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Affected by affluence – Minx et al 2013- ring around London – 30 miles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AA00F-B381-4785-939E-AAEC075A721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89AD8-BE43-4091-8E28-9E7D1FA22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9565D-C9CB-4E00-A0B6-444B3C114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2B60A-9099-46DE-B2B3-F600463F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55DA-7FA0-4182-B726-2B621402CB4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4E43-79DB-4EC4-AB5E-BA10C4FFB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F2D6F-EFE8-4B1C-9F4D-45048FE1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6FB-D7F6-4CC2-ABB4-FE25F676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65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261C-8381-48A7-A280-68ACD2D1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549C6-7144-4C8F-B39D-64A46797D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F3C08-A44C-4072-AC71-A6DB4D4D6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55DA-7FA0-4182-B726-2B621402CB4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75628-F0B6-41B0-9277-6D86F6C6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43FE6-1F3F-4A0E-9442-6384F9933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6FB-D7F6-4CC2-ABB4-FE25F676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85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394A43-AA16-4E0C-B922-83BFBFB64F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982D9-61B1-4268-A433-C7179897D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2C2E4-9A91-4E0D-B169-35030AC99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55DA-7FA0-4182-B726-2B621402CB4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42C48-4D68-41C5-83C5-B7156FEA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8BF13-A565-4D33-91A9-ECBC0BF8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6FB-D7F6-4CC2-ABB4-FE25F676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13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6A847-6C76-46F7-9A3F-5EF2D073A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51D2D-7BAF-410E-B763-2FAE9B60D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73427-40CD-4D22-97AF-F70428C3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55DA-7FA0-4182-B726-2B621402CB4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C1056-2AF1-47B6-A4C9-88527980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48B64-317C-4091-A754-39A46713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6FB-D7F6-4CC2-ABB4-FE25F676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53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0A58-3135-4910-A381-EA6B31C6E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F927F-49B6-4D56-B111-7857941F0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BCF98-E92E-47A5-9E81-9D4F8044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55DA-7FA0-4182-B726-2B621402CB4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A098C-4561-4C86-84BF-81518FC27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F759-A9ED-4144-81E1-EB1B42CD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6FB-D7F6-4CC2-ABB4-FE25F676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3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76FFF-1832-4E59-BA9A-36526471B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C3FB9-04FD-4A49-B762-315B57E8C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81469-7BA1-4A65-926C-E697708D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4DB29-2AED-4861-A7DE-FB548DAD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55DA-7FA0-4182-B726-2B621402CB4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031CB-44C0-4C0F-9C07-D81A56D8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026AAC-7219-4FB2-99EA-73EA5BBC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6FB-D7F6-4CC2-ABB4-FE25F676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7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4A8E-A602-4529-BC9D-CD7651B4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9CAD1-216C-44FB-9FF4-DD42226B9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D2F23-7D8B-49A0-8161-18ED2AA7E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5B4A36-58AA-465A-B66E-CBE429B23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AA6A2-C499-4251-AF34-3E25A12AA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ED81AB-EE2F-40E1-8CE2-0A32D01D7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55DA-7FA0-4182-B726-2B621402CB4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686B16-748C-4FC0-8F73-C875540C8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FBC1F9-0126-462C-BD63-4B0669F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6FB-D7F6-4CC2-ABB4-FE25F676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1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2626-3064-46EC-B225-58D3B0D20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B8674-121F-42BF-9AD1-0E5D34735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55DA-7FA0-4182-B726-2B621402CB4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D2EE85-6F7C-4C38-B32B-75BD72CC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9FFAD-A11F-4BBB-9427-1A45FA0E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6FB-D7F6-4CC2-ABB4-FE25F676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64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0DE2E6-3B87-48A5-8BFE-FB360158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55DA-7FA0-4182-B726-2B621402CB4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8B22DE-82FA-4401-AD98-3F44ED089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C7BF0-178A-48BD-A786-68E8E565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6FB-D7F6-4CC2-ABB4-FE25F676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21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99D0-B057-4AD1-BEFF-BC07F696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6C721-C16C-46EE-BCB3-1632F73B6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75A38A-2925-4D37-8806-E7D2A8E8A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571AB-2B1C-459E-92E7-8580C8D83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55DA-7FA0-4182-B726-2B621402CB4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C8B0D1-D6B9-43E4-96CB-0BE8FE012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475D6D-B8E6-433D-B39F-C908C5BD0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6FB-D7F6-4CC2-ABB4-FE25F676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3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D00B-4F7F-4149-B7A8-4B1BFD078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7DD68-FC5A-4514-A7C6-C4BE42466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A61B4-B975-42CF-8C3F-0525B4AEC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C897B-138B-428E-9CE0-6F8CADCD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55DA-7FA0-4182-B726-2B621402CB4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19F55-2A5A-4995-A325-DC4348D04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67A23-2A94-4A0D-8969-445BF9AE7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6FB-D7F6-4CC2-ABB4-FE25F676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91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9E692-238F-4B11-836D-D264B3EE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A050B-C1DA-4207-B7B7-2A3634676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FB467-3AC4-426C-8BD3-1D13E7380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455DA-7FA0-4182-B726-2B621402CB4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9375B-4DD7-440C-B3B0-FFC215F4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7A7BD-9DC8-43BE-B515-1104C186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86FB-D7F6-4CC2-ABB4-FE25F6760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75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C91C0A-04EE-45B6-88D8-FE754D0CFDB0}"/>
              </a:ext>
            </a:extLst>
          </p:cNvPr>
          <p:cNvSpPr txBox="1"/>
          <p:nvPr/>
        </p:nvSpPr>
        <p:spPr>
          <a:xfrm>
            <a:off x="3300586" y="1574358"/>
            <a:ext cx="5590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Carbon Baselining  - County of Surrey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29B91-99B3-4221-ACE9-F5419C950C4C}"/>
              </a:ext>
            </a:extLst>
          </p:cNvPr>
          <p:cNvSpPr txBox="1"/>
          <p:nvPr/>
        </p:nvSpPr>
        <p:spPr>
          <a:xfrm>
            <a:off x="3523308" y="2587416"/>
            <a:ext cx="514538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Update prepared for the Surrey Climate Commission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by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 Erica Russell with Ian Christie and</a:t>
            </a:r>
          </a:p>
          <a:p>
            <a:pPr algn="ctr"/>
            <a:r>
              <a:rPr lang="en-GB" dirty="0"/>
              <a:t>Richard Murphy 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University of Surrey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1BCF3-1F2F-486E-9735-F4FAE857D4BE}"/>
              </a:ext>
            </a:extLst>
          </p:cNvPr>
          <p:cNvSpPr txBox="1"/>
          <p:nvPr/>
        </p:nvSpPr>
        <p:spPr>
          <a:xfrm>
            <a:off x="5526772" y="491431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June </a:t>
            </a:r>
            <a:r>
              <a:rPr lang="en-GB" dirty="0"/>
              <a:t>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52066C-7938-4C3C-9B54-25B37D65D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463" y="453723"/>
            <a:ext cx="1989072" cy="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82B795-6D75-4B51-BD06-290277C5FC7E}"/>
              </a:ext>
            </a:extLst>
          </p:cNvPr>
          <p:cNvSpPr/>
          <p:nvPr/>
        </p:nvSpPr>
        <p:spPr>
          <a:xfrm>
            <a:off x="0" y="1828473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TRANSPORT AND AIR QUALITY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21FAD3-DF23-476F-9348-CE3FE87757E2}"/>
              </a:ext>
            </a:extLst>
          </p:cNvPr>
          <p:cNvSpPr/>
          <p:nvPr/>
        </p:nvSpPr>
        <p:spPr>
          <a:xfrm>
            <a:off x="341942" y="236916"/>
            <a:ext cx="8987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Transport: Estimated source of Surrey CO2 road emissions 2017 (ktCO</a:t>
            </a:r>
            <a:r>
              <a:rPr lang="en-GB" sz="2400" baseline="-25000" dirty="0"/>
              <a:t>2</a:t>
            </a:r>
            <a:r>
              <a:rPr lang="en-GB" sz="2400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6F91A4-4FFB-4772-B668-5BBADDE32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3F582E-7355-470C-8288-1A43931C3A97}"/>
              </a:ext>
            </a:extLst>
          </p:cNvPr>
          <p:cNvSpPr txBox="1"/>
          <p:nvPr/>
        </p:nvSpPr>
        <p:spPr>
          <a:xfrm>
            <a:off x="905522" y="6454066"/>
            <a:ext cx="602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University of Surrey, based on ONS (2017), BEIS (2015), BEIS (2019) and DUKES (2019)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BDBC3-CA74-45E1-90B5-28EB334DD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5907" y="1122465"/>
            <a:ext cx="7560186" cy="50426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9DCAF-237D-4837-AA7C-B5F499B30435}"/>
              </a:ext>
            </a:extLst>
          </p:cNvPr>
          <p:cNvSpPr txBox="1"/>
          <p:nvPr/>
        </p:nvSpPr>
        <p:spPr>
          <a:xfrm>
            <a:off x="10095628" y="2268717"/>
            <a:ext cx="17533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Data available by District by ktCO</a:t>
            </a:r>
            <a:r>
              <a:rPr lang="en-GB" baseline="-25000" dirty="0"/>
              <a:t>2</a:t>
            </a:r>
            <a:r>
              <a:rPr lang="en-GB" dirty="0"/>
              <a:t>, but underestimation due to conversion factors</a:t>
            </a:r>
          </a:p>
        </p:txBody>
      </p:sp>
    </p:spTree>
    <p:extLst>
      <p:ext uri="{BB962C8B-B14F-4D97-AF65-F5344CB8AC3E}">
        <p14:creationId xmlns:p14="http://schemas.microsoft.com/office/powerpoint/2010/main" val="324066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8622F32-6AE2-4682-AFC8-C31C6FB24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704" y="6064622"/>
            <a:ext cx="1989072" cy="8757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664360-C9E5-4C08-9A5E-D2E256C50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321" y="905320"/>
            <a:ext cx="8690329" cy="5597160"/>
          </a:xfrm>
          <a:prstGeom prst="rect">
            <a:avLst/>
          </a:prstGeom>
          <a:ln>
            <a:solidFill>
              <a:srgbClr val="5171A9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AD3D6DB-58C9-4327-B474-B9B49F9E280A}"/>
              </a:ext>
            </a:extLst>
          </p:cNvPr>
          <p:cNvSpPr/>
          <p:nvPr/>
        </p:nvSpPr>
        <p:spPr>
          <a:xfrm>
            <a:off x="7331071" y="2136073"/>
            <a:ext cx="1437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Epsom &amp; Ewell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789016-5CF8-4A4D-8776-D2B431AEAEDE}"/>
              </a:ext>
            </a:extLst>
          </p:cNvPr>
          <p:cNvSpPr/>
          <p:nvPr/>
        </p:nvSpPr>
        <p:spPr>
          <a:xfrm>
            <a:off x="6470380" y="1843862"/>
            <a:ext cx="1043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Elmbridge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279595-D582-4323-B0A6-3D1E2029BBBD}"/>
              </a:ext>
            </a:extLst>
          </p:cNvPr>
          <p:cNvSpPr/>
          <p:nvPr/>
        </p:nvSpPr>
        <p:spPr>
          <a:xfrm>
            <a:off x="1886675" y="5212030"/>
            <a:ext cx="9816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Waverley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C6F5F6-D55F-4FD3-B8B0-4807FB5B2CAD}"/>
              </a:ext>
            </a:extLst>
          </p:cNvPr>
          <p:cNvSpPr/>
          <p:nvPr/>
        </p:nvSpPr>
        <p:spPr>
          <a:xfrm>
            <a:off x="9139098" y="4309205"/>
            <a:ext cx="1681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Tandridge District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EE5C65-2CFD-4334-A2FC-B91850001872}"/>
              </a:ext>
            </a:extLst>
          </p:cNvPr>
          <p:cNvSpPr/>
          <p:nvPr/>
        </p:nvSpPr>
        <p:spPr>
          <a:xfrm>
            <a:off x="4192627" y="3151736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Woking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D3EBE0-8883-4575-8FD0-B735FD36A134}"/>
              </a:ext>
            </a:extLst>
          </p:cNvPr>
          <p:cNvSpPr/>
          <p:nvPr/>
        </p:nvSpPr>
        <p:spPr>
          <a:xfrm>
            <a:off x="3426180" y="1659196"/>
            <a:ext cx="1208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Runnymede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2C52C6-F87E-4E1B-810C-7D658C411F88}"/>
              </a:ext>
            </a:extLst>
          </p:cNvPr>
          <p:cNvSpPr/>
          <p:nvPr/>
        </p:nvSpPr>
        <p:spPr>
          <a:xfrm>
            <a:off x="6521848" y="5309379"/>
            <a:ext cx="1182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Mole Valley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DC8B4D-BDDA-4D6D-A171-F5BD841A21D5}"/>
              </a:ext>
            </a:extLst>
          </p:cNvPr>
          <p:cNvSpPr/>
          <p:nvPr/>
        </p:nvSpPr>
        <p:spPr>
          <a:xfrm>
            <a:off x="2623091" y="3703900"/>
            <a:ext cx="991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Guildford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F77654-26D7-4905-9C91-95A8D95CF360}"/>
              </a:ext>
            </a:extLst>
          </p:cNvPr>
          <p:cNvSpPr/>
          <p:nvPr/>
        </p:nvSpPr>
        <p:spPr>
          <a:xfrm>
            <a:off x="2139730" y="2413261"/>
            <a:ext cx="1295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Surrey Heath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5B3746-7626-4A5F-AB3A-75C9665E1B9E}"/>
              </a:ext>
            </a:extLst>
          </p:cNvPr>
          <p:cNvSpPr/>
          <p:nvPr/>
        </p:nvSpPr>
        <p:spPr>
          <a:xfrm>
            <a:off x="7915637" y="2505405"/>
            <a:ext cx="1089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Reigate &amp; Banstead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99CA1ED-076A-4FCA-A5BB-5B39D3B9A07A}"/>
              </a:ext>
            </a:extLst>
          </p:cNvPr>
          <p:cNvSpPr/>
          <p:nvPr/>
        </p:nvSpPr>
        <p:spPr>
          <a:xfrm>
            <a:off x="5668473" y="1379880"/>
            <a:ext cx="1124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Spelthorne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29500A5-959D-41D7-A167-4441D494FDF7}"/>
              </a:ext>
            </a:extLst>
          </p:cNvPr>
          <p:cNvSpPr txBox="1"/>
          <p:nvPr/>
        </p:nvSpPr>
        <p:spPr>
          <a:xfrm>
            <a:off x="7160869" y="259792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8%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F9EB66-3DDF-47F5-9EA9-09A5CEB3B5B6}"/>
              </a:ext>
            </a:extLst>
          </p:cNvPr>
          <p:cNvSpPr txBox="1"/>
          <p:nvPr/>
        </p:nvSpPr>
        <p:spPr>
          <a:xfrm>
            <a:off x="6055054" y="2284684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3.6%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A6F6A9-CFED-4B54-8DB6-F445C856F2BB}"/>
              </a:ext>
            </a:extLst>
          </p:cNvPr>
          <p:cNvSpPr txBox="1"/>
          <p:nvPr/>
        </p:nvSpPr>
        <p:spPr>
          <a:xfrm>
            <a:off x="4218454" y="523886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15.6%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77B881-7BCF-4847-A02B-83252DE385F2}"/>
              </a:ext>
            </a:extLst>
          </p:cNvPr>
          <p:cNvSpPr txBox="1"/>
          <p:nvPr/>
        </p:nvSpPr>
        <p:spPr>
          <a:xfrm>
            <a:off x="9005103" y="385778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9.5%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97A3E3-8324-4BBF-A20F-BC94AE394BF6}"/>
              </a:ext>
            </a:extLst>
          </p:cNvPr>
          <p:cNvSpPr txBox="1"/>
          <p:nvPr/>
        </p:nvSpPr>
        <p:spPr>
          <a:xfrm>
            <a:off x="4492426" y="2848231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13.3%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59040B-E7BE-4B56-A01A-4DB48A6B11FB}"/>
              </a:ext>
            </a:extLst>
          </p:cNvPr>
          <p:cNvSpPr txBox="1"/>
          <p:nvPr/>
        </p:nvSpPr>
        <p:spPr>
          <a:xfrm>
            <a:off x="4639223" y="1843862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11.6%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B1C4BB-B094-4A5E-B99E-7F0211D961F3}"/>
              </a:ext>
            </a:extLst>
          </p:cNvPr>
          <p:cNvSpPr txBox="1"/>
          <p:nvPr/>
        </p:nvSpPr>
        <p:spPr>
          <a:xfrm>
            <a:off x="6629158" y="3797519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7.9%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891722-CE43-4677-BECB-A80B5BEE2A3D}"/>
              </a:ext>
            </a:extLst>
          </p:cNvPr>
          <p:cNvSpPr txBox="1"/>
          <p:nvPr/>
        </p:nvSpPr>
        <p:spPr>
          <a:xfrm>
            <a:off x="4490631" y="3940661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8.8%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1EB072-A57D-4BE7-A3B2-2F1E832F20D9}"/>
              </a:ext>
            </a:extLst>
          </p:cNvPr>
          <p:cNvSpPr txBox="1"/>
          <p:nvPr/>
        </p:nvSpPr>
        <p:spPr>
          <a:xfrm>
            <a:off x="3614901" y="2503740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4.8%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B9786D-54E4-494D-B987-DCD38C2F3932}"/>
              </a:ext>
            </a:extLst>
          </p:cNvPr>
          <p:cNvSpPr txBox="1"/>
          <p:nvPr/>
        </p:nvSpPr>
        <p:spPr>
          <a:xfrm>
            <a:off x="5425753" y="158957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8.2%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8F5F94-DE7D-46F0-BBDF-C5DE2499FC81}"/>
              </a:ext>
            </a:extLst>
          </p:cNvPr>
          <p:cNvSpPr txBox="1"/>
          <p:nvPr/>
        </p:nvSpPr>
        <p:spPr>
          <a:xfrm>
            <a:off x="7583256" y="3449186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8.6%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915358-1FC7-4070-AEF1-BBAAE51479E2}"/>
              </a:ext>
            </a:extLst>
          </p:cNvPr>
          <p:cNvSpPr/>
          <p:nvPr/>
        </p:nvSpPr>
        <p:spPr>
          <a:xfrm>
            <a:off x="503039" y="144542"/>
            <a:ext cx="947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Emissions created by Surrey residents travelling to work  (% ktCO</a:t>
            </a:r>
            <a:r>
              <a:rPr lang="en-GB" sz="2400" baseline="-25000" dirty="0"/>
              <a:t>2</a:t>
            </a:r>
            <a:r>
              <a:rPr lang="en-GB" sz="2400" dirty="0"/>
              <a:t> /annum)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C660629-D588-4A31-8BAB-CBCF0A2D87A8}"/>
              </a:ext>
            </a:extLst>
          </p:cNvPr>
          <p:cNvSpPr/>
          <p:nvPr/>
        </p:nvSpPr>
        <p:spPr>
          <a:xfrm>
            <a:off x="8280609" y="1402533"/>
            <a:ext cx="270779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174.1 ktCO</a:t>
            </a:r>
            <a:r>
              <a:rPr lang="en-GB" sz="2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/annum</a:t>
            </a:r>
            <a:endParaRPr lang="en-GB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CDA7ED-4D44-4903-9ECC-136CB2CFD107}"/>
              </a:ext>
            </a:extLst>
          </p:cNvPr>
          <p:cNvSpPr/>
          <p:nvPr/>
        </p:nvSpPr>
        <p:spPr>
          <a:xfrm>
            <a:off x="170200" y="6480702"/>
            <a:ext cx="1115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Source: University of Surrey, based on 2011 Census data and using DEFRA 2019 CO</a:t>
            </a:r>
            <a:r>
              <a:rPr lang="en-GB" sz="12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 conversion factors for business-travel and freight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F6900C-138F-4577-AFF5-263843F3CC07}"/>
              </a:ext>
            </a:extLst>
          </p:cNvPr>
          <p:cNvSpPr/>
          <p:nvPr/>
        </p:nvSpPr>
        <p:spPr>
          <a:xfrm>
            <a:off x="0" y="1828473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TRANSPORT AND AIR QUALITY </a:t>
            </a:r>
          </a:p>
        </p:txBody>
      </p:sp>
    </p:spTree>
    <p:extLst>
      <p:ext uri="{BB962C8B-B14F-4D97-AF65-F5344CB8AC3E}">
        <p14:creationId xmlns:p14="http://schemas.microsoft.com/office/powerpoint/2010/main" val="2163747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9C2A0D-CA6C-4836-87FE-98BC5BF0F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0E67312-5A91-4BA4-873C-495AC49D1B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290788"/>
              </p:ext>
            </p:extLst>
          </p:nvPr>
        </p:nvGraphicFramePr>
        <p:xfrm>
          <a:off x="873460" y="937549"/>
          <a:ext cx="10445080" cy="518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AFED655-545F-46E3-BE31-727260BD5281}"/>
              </a:ext>
            </a:extLst>
          </p:cNvPr>
          <p:cNvSpPr/>
          <p:nvPr/>
        </p:nvSpPr>
        <p:spPr>
          <a:xfrm>
            <a:off x="516480" y="6430141"/>
            <a:ext cx="1115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Source, University of Surrey, based on 2011 Census data and using DEFRA 2019 CO</a:t>
            </a:r>
            <a:r>
              <a:rPr lang="en-GB" sz="12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 conversion factors for business-travel and freight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6DBEDB-8CC4-4343-9261-3D0289F393C2}"/>
              </a:ext>
            </a:extLst>
          </p:cNvPr>
          <p:cNvSpPr/>
          <p:nvPr/>
        </p:nvSpPr>
        <p:spPr>
          <a:xfrm>
            <a:off x="408973" y="29121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Travelling to work by Sector (% ktCO2 /annum)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B67E86-FBCE-48E5-A47C-AFA750930034}"/>
              </a:ext>
            </a:extLst>
          </p:cNvPr>
          <p:cNvSpPr/>
          <p:nvPr/>
        </p:nvSpPr>
        <p:spPr>
          <a:xfrm>
            <a:off x="0" y="3286883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TRANSPORT AND AIR QUALITY </a:t>
            </a:r>
          </a:p>
        </p:txBody>
      </p:sp>
    </p:spTree>
    <p:extLst>
      <p:ext uri="{BB962C8B-B14F-4D97-AF65-F5344CB8AC3E}">
        <p14:creationId xmlns:p14="http://schemas.microsoft.com/office/powerpoint/2010/main" val="370852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B402F1-28BD-45B3-A183-4F5D52F073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83"/>
          <a:stretch/>
        </p:blipFill>
        <p:spPr>
          <a:xfrm>
            <a:off x="196648" y="1597306"/>
            <a:ext cx="12192000" cy="38661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80379C-FDFE-4642-9E1D-9EDF7FC73324}"/>
              </a:ext>
            </a:extLst>
          </p:cNvPr>
          <p:cNvSpPr txBox="1"/>
          <p:nvPr/>
        </p:nvSpPr>
        <p:spPr>
          <a:xfrm>
            <a:off x="442452" y="511277"/>
            <a:ext cx="589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Surrey Residents Travel to work: Data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26FBA5-01DF-466F-B185-249FD8D1D725}"/>
              </a:ext>
            </a:extLst>
          </p:cNvPr>
          <p:cNvSpPr/>
          <p:nvPr/>
        </p:nvSpPr>
        <p:spPr>
          <a:xfrm>
            <a:off x="170200" y="6480702"/>
            <a:ext cx="1115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Source: University of Surrey, based on 2011 Census data and using DEFRA 2019 CO</a:t>
            </a:r>
            <a:r>
              <a:rPr lang="en-GB" sz="12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 conversion factors for business-travel and freight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DE3FD9-7200-45E7-ADF5-C77F8C9544CF}"/>
              </a:ext>
            </a:extLst>
          </p:cNvPr>
          <p:cNvSpPr/>
          <p:nvPr/>
        </p:nvSpPr>
        <p:spPr>
          <a:xfrm>
            <a:off x="0" y="5092533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TRANSPORT AND AIR QUALITY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E68E11-7796-4094-838D-1CA63165B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7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5401C78-6A83-43C9-A75F-85BFB53D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C933CE-9B0D-495F-B964-15C07254C230}"/>
              </a:ext>
            </a:extLst>
          </p:cNvPr>
          <p:cNvSpPr/>
          <p:nvPr/>
        </p:nvSpPr>
        <p:spPr>
          <a:xfrm>
            <a:off x="8528259" y="1001202"/>
            <a:ext cx="286328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1435.5 ktCO</a:t>
            </a:r>
            <a:r>
              <a:rPr lang="en-GB" sz="2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/annum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6AF48-B25E-4B42-B4AD-AF2DD4CF6E28}"/>
              </a:ext>
            </a:extLst>
          </p:cNvPr>
          <p:cNvSpPr txBox="1"/>
          <p:nvPr/>
        </p:nvSpPr>
        <p:spPr>
          <a:xfrm>
            <a:off x="442451" y="290383"/>
            <a:ext cx="358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Surrey Residents Travelling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B52C7-9A06-44A3-9CEF-F001E2FF0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9761" y="1459886"/>
            <a:ext cx="7584363" cy="45506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9BE24A-F688-4735-864E-1C748685CA6A}"/>
              </a:ext>
            </a:extLst>
          </p:cNvPr>
          <p:cNvSpPr txBox="1"/>
          <p:nvPr/>
        </p:nvSpPr>
        <p:spPr>
          <a:xfrm>
            <a:off x="442452" y="1095547"/>
            <a:ext cx="266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Research by DfT identifies why people undertake journeys – the % provided in this slide indicate why, at a national level, people travel. </a:t>
            </a:r>
          </a:p>
          <a:p>
            <a:endParaRPr lang="en-GB" dirty="0"/>
          </a:p>
          <a:p>
            <a:r>
              <a:rPr lang="en-GB" dirty="0"/>
              <a:t>If this is applied to Surrey, and using the estimate of 174ktCO</a:t>
            </a:r>
            <a:r>
              <a:rPr lang="en-GB" baseline="-25000" dirty="0"/>
              <a:t>2</a:t>
            </a:r>
            <a:r>
              <a:rPr lang="en-GB" dirty="0"/>
              <a:t> for commuting, a figure of 1435ktCO</a:t>
            </a:r>
            <a:r>
              <a:rPr lang="en-GB" baseline="-25000" dirty="0"/>
              <a:t>2</a:t>
            </a:r>
            <a:r>
              <a:rPr lang="en-GB" dirty="0"/>
              <a:t> is derived.</a:t>
            </a:r>
          </a:p>
          <a:p>
            <a:endParaRPr lang="en-GB" dirty="0"/>
          </a:p>
          <a:p>
            <a:r>
              <a:rPr lang="en-GB" dirty="0"/>
              <a:t>This is a crude measure. It does not allow for journeys outside the county, mode of travel and does not reflect affluence effects. </a:t>
            </a:r>
          </a:p>
          <a:p>
            <a:r>
              <a:rPr lang="en-GB" dirty="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46F824-7FDE-4F1B-9B49-031FD7D84348}"/>
              </a:ext>
            </a:extLst>
          </p:cNvPr>
          <p:cNvSpPr txBox="1"/>
          <p:nvPr/>
        </p:nvSpPr>
        <p:spPr>
          <a:xfrm>
            <a:off x="2234128" y="6235838"/>
            <a:ext cx="8310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University of Surrey, based on DfT (2019), National Travel </a:t>
            </a:r>
            <a:r>
              <a:rPr lang="en-GB" sz="1400" dirty="0" err="1"/>
              <a:t>Survey:England</a:t>
            </a:r>
            <a:r>
              <a:rPr lang="en-GB" sz="1400" dirty="0"/>
              <a:t> 2018;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2011 Census data and using DEFRA 2019 CO</a:t>
            </a:r>
            <a:r>
              <a:rPr lang="en-GB" sz="14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</a:rPr>
              <a:t> conversion factors for business-travel and freight.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35676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BE179CA9-1B3A-4AB0-967A-D3A263105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41" y="995378"/>
            <a:ext cx="8478319" cy="499976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A6C9EC1-5C45-4DCD-A0EF-867C02C5C3BB}"/>
              </a:ext>
            </a:extLst>
          </p:cNvPr>
          <p:cNvSpPr txBox="1"/>
          <p:nvPr/>
        </p:nvSpPr>
        <p:spPr>
          <a:xfrm>
            <a:off x="447189" y="6211669"/>
            <a:ext cx="791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ONS Local Authority CO</a:t>
            </a:r>
            <a:r>
              <a:rPr lang="en-GB" sz="1400" baseline="-25000" dirty="0"/>
              <a:t>2</a:t>
            </a:r>
            <a:r>
              <a:rPr lang="en-GB" sz="1400" dirty="0"/>
              <a:t> emissions estimates 2017 (</a:t>
            </a:r>
            <a:r>
              <a:rPr lang="en-GB" sz="1400" dirty="0" err="1"/>
              <a:t>kt</a:t>
            </a:r>
            <a:r>
              <a:rPr lang="en-GB" sz="1400" dirty="0"/>
              <a:t> CO</a:t>
            </a:r>
            <a:r>
              <a:rPr lang="en-GB" sz="1400" baseline="-25000" dirty="0"/>
              <a:t>2</a:t>
            </a:r>
            <a:r>
              <a:rPr lang="en-GB" sz="1400" dirty="0"/>
              <a:t>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89F0E46-EB4A-4BD8-A818-C85381A916A9}"/>
              </a:ext>
            </a:extLst>
          </p:cNvPr>
          <p:cNvSpPr/>
          <p:nvPr/>
        </p:nvSpPr>
        <p:spPr>
          <a:xfrm>
            <a:off x="341942" y="236916"/>
            <a:ext cx="8315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Percentage of domestic carbon emissions by Surrey District, 2017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D4F33C-4D59-4939-B7CC-AF8CCAC8F74E}"/>
              </a:ext>
            </a:extLst>
          </p:cNvPr>
          <p:cNvSpPr/>
          <p:nvPr/>
        </p:nvSpPr>
        <p:spPr>
          <a:xfrm>
            <a:off x="7689496" y="1207258"/>
            <a:ext cx="38411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Surrey: 1990.3 ktCO</a:t>
            </a:r>
            <a:r>
              <a:rPr lang="en-GB" sz="2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/annum</a:t>
            </a:r>
            <a:endParaRPr lang="en-GB" sz="24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517316-7F36-496D-A37D-8F0F260FC800}"/>
              </a:ext>
            </a:extLst>
          </p:cNvPr>
          <p:cNvSpPr/>
          <p:nvPr/>
        </p:nvSpPr>
        <p:spPr>
          <a:xfrm>
            <a:off x="0" y="2078462"/>
            <a:ext cx="1447060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BUILDINGS AND INFRASTRUCURE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EE33BD8-CBAC-47B1-AF0A-4E57FBA51D06}"/>
              </a:ext>
            </a:extLst>
          </p:cNvPr>
          <p:cNvSpPr/>
          <p:nvPr/>
        </p:nvSpPr>
        <p:spPr>
          <a:xfrm>
            <a:off x="0" y="3429000"/>
            <a:ext cx="1447060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HOUSING AND PLANNING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A151459-3C6A-42F5-BFFC-96458CA4A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8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13D02-6615-414E-839E-37CB5A937207}"/>
              </a:ext>
            </a:extLst>
          </p:cNvPr>
          <p:cNvSpPr txBox="1"/>
          <p:nvPr/>
        </p:nvSpPr>
        <p:spPr>
          <a:xfrm>
            <a:off x="559293" y="310718"/>
            <a:ext cx="638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Estimated emissions from Housing by type– 2019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65B451-181D-400F-B0DC-9D55E68D85B7}"/>
              </a:ext>
            </a:extLst>
          </p:cNvPr>
          <p:cNvSpPr/>
          <p:nvPr/>
        </p:nvSpPr>
        <p:spPr>
          <a:xfrm>
            <a:off x="0" y="2078462"/>
            <a:ext cx="1447060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BUILDINGS AND INFRASTRUCURE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A4EE64-99E6-485E-9409-99DDCFEEA217}"/>
              </a:ext>
            </a:extLst>
          </p:cNvPr>
          <p:cNvSpPr/>
          <p:nvPr/>
        </p:nvSpPr>
        <p:spPr>
          <a:xfrm>
            <a:off x="851517" y="62856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/>
              <a:t>Source: University of Surrey based on ONS, Accommodation by local Authority – Census 2011 and EPC data 2019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DDF4A5-C2FC-4D68-BF43-51DBD14F8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27082"/>
              </p:ext>
            </p:extLst>
          </p:nvPr>
        </p:nvGraphicFramePr>
        <p:xfrm>
          <a:off x="1905000" y="1082041"/>
          <a:ext cx="7985761" cy="4907099"/>
        </p:xfrm>
        <a:graphic>
          <a:graphicData uri="http://schemas.openxmlformats.org/drawingml/2006/table">
            <a:tbl>
              <a:tblPr/>
              <a:tblGrid>
                <a:gridCol w="1844134">
                  <a:extLst>
                    <a:ext uri="{9D8B030D-6E8A-4147-A177-3AD203B41FA5}">
                      <a16:colId xmlns:a16="http://schemas.microsoft.com/office/drawing/2014/main" val="4211178138"/>
                    </a:ext>
                  </a:extLst>
                </a:gridCol>
                <a:gridCol w="1201980">
                  <a:extLst>
                    <a:ext uri="{9D8B030D-6E8A-4147-A177-3AD203B41FA5}">
                      <a16:colId xmlns:a16="http://schemas.microsoft.com/office/drawing/2014/main" val="3611423203"/>
                    </a:ext>
                  </a:extLst>
                </a:gridCol>
                <a:gridCol w="1119653">
                  <a:extLst>
                    <a:ext uri="{9D8B030D-6E8A-4147-A177-3AD203B41FA5}">
                      <a16:colId xmlns:a16="http://schemas.microsoft.com/office/drawing/2014/main" val="374693308"/>
                    </a:ext>
                  </a:extLst>
                </a:gridCol>
                <a:gridCol w="1070257">
                  <a:extLst>
                    <a:ext uri="{9D8B030D-6E8A-4147-A177-3AD203B41FA5}">
                      <a16:colId xmlns:a16="http://schemas.microsoft.com/office/drawing/2014/main" val="3401528231"/>
                    </a:ext>
                  </a:extLst>
                </a:gridCol>
                <a:gridCol w="1103188">
                  <a:extLst>
                    <a:ext uri="{9D8B030D-6E8A-4147-A177-3AD203B41FA5}">
                      <a16:colId xmlns:a16="http://schemas.microsoft.com/office/drawing/2014/main" val="1393689660"/>
                    </a:ext>
                  </a:extLst>
                </a:gridCol>
                <a:gridCol w="263448">
                  <a:extLst>
                    <a:ext uri="{9D8B030D-6E8A-4147-A177-3AD203B41FA5}">
                      <a16:colId xmlns:a16="http://schemas.microsoft.com/office/drawing/2014/main" val="2125541819"/>
                    </a:ext>
                  </a:extLst>
                </a:gridCol>
                <a:gridCol w="1383101">
                  <a:extLst>
                    <a:ext uri="{9D8B030D-6E8A-4147-A177-3AD203B41FA5}">
                      <a16:colId xmlns:a16="http://schemas.microsoft.com/office/drawing/2014/main" val="2735349234"/>
                    </a:ext>
                  </a:extLst>
                </a:gridCol>
              </a:tblGrid>
              <a:tr h="1650879"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Surrey District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C02 emissions/ annum for houses and bungalows based on EPC data 2019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C02 emissions/ annum for flats/maisonettes based on EPC data 2019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C02 emissions/ annum for mobile homes based on EPC data 2019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C02 emissions/ annum  based on EPC data 2019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Authority CO2 emissions estimates 2017 (kt CO2) - ONS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567547"/>
                  </a:ext>
                </a:extLst>
              </a:tr>
              <a:tr h="20636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Elmbridge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46560"/>
                  </a:ext>
                </a:extLst>
              </a:tr>
              <a:tr h="41272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Epsom and Ewell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095175"/>
                  </a:ext>
                </a:extLst>
              </a:tr>
              <a:tr h="20636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Guildford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587305"/>
                  </a:ext>
                </a:extLst>
              </a:tr>
              <a:tr h="20636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Mole Valley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822243"/>
                  </a:ext>
                </a:extLst>
              </a:tr>
              <a:tr h="41272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Reigate and Banstead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091867"/>
                  </a:ext>
                </a:extLst>
              </a:tr>
              <a:tr h="20636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Runnymede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946140"/>
                  </a:ext>
                </a:extLst>
              </a:tr>
              <a:tr h="20636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Spelthorne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194531"/>
                  </a:ext>
                </a:extLst>
              </a:tr>
              <a:tr h="20636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Surrey Heath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13988"/>
                  </a:ext>
                </a:extLst>
              </a:tr>
              <a:tr h="20636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Tandridge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815998"/>
                  </a:ext>
                </a:extLst>
              </a:tr>
              <a:tr h="20636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Waverley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222.9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707606"/>
                  </a:ext>
                </a:extLst>
              </a:tr>
              <a:tr h="206360"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b="1" i="0" u="none" strike="noStrike">
                          <a:solidFill>
                            <a:srgbClr val="363636"/>
                          </a:solidFill>
                          <a:effectLst/>
                          <a:latin typeface="Calibri" panose="020F0502020204030204" pitchFamily="34" charset="0"/>
                        </a:rPr>
                        <a:t>Woking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007427"/>
                  </a:ext>
                </a:extLst>
              </a:tr>
              <a:tr h="206360">
                <a:tc>
                  <a:txBody>
                    <a:bodyPr/>
                    <a:lstStyle/>
                    <a:p>
                      <a:pPr algn="l" fontAlgn="b"/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571664"/>
                  </a:ext>
                </a:extLst>
              </a:tr>
              <a:tr h="21495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1990.3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83903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F786B05-8192-4072-92C7-221EB5480977}"/>
              </a:ext>
            </a:extLst>
          </p:cNvPr>
          <p:cNvSpPr/>
          <p:nvPr/>
        </p:nvSpPr>
        <p:spPr>
          <a:xfrm>
            <a:off x="0" y="3429000"/>
            <a:ext cx="1447060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HOUSING AND PLANNING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185EBC-255E-4B3F-8180-5B20CE85F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19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EF1221-5AC2-4581-A3A0-D9889F373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921" y="1200871"/>
            <a:ext cx="6693032" cy="52147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F04237-59D9-4AE3-96B8-A6FE3E608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6B2646-CC7D-4E2D-A95C-7C1D871925D4}"/>
              </a:ext>
            </a:extLst>
          </p:cNvPr>
          <p:cNvSpPr txBox="1"/>
          <p:nvPr/>
        </p:nvSpPr>
        <p:spPr>
          <a:xfrm>
            <a:off x="250001" y="335608"/>
            <a:ext cx="11467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Public Sector – gaps in data, variable formats and emissions reporting and incomplete data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5C494C8-8A81-40AA-9A06-D706E302D031}"/>
              </a:ext>
            </a:extLst>
          </p:cNvPr>
          <p:cNvSpPr/>
          <p:nvPr/>
        </p:nvSpPr>
        <p:spPr>
          <a:xfrm>
            <a:off x="4053840" y="4480560"/>
            <a:ext cx="365760" cy="685800"/>
          </a:xfrm>
          <a:custGeom>
            <a:avLst/>
            <a:gdLst>
              <a:gd name="connsiteX0" fmla="*/ 1203960 w 1296098"/>
              <a:gd name="connsiteY0" fmla="*/ 152400 h 1021080"/>
              <a:gd name="connsiteX1" fmla="*/ 929640 w 1296098"/>
              <a:gd name="connsiteY1" fmla="*/ 76200 h 1021080"/>
              <a:gd name="connsiteX2" fmla="*/ 883920 w 1296098"/>
              <a:gd name="connsiteY2" fmla="*/ 45720 h 1021080"/>
              <a:gd name="connsiteX3" fmla="*/ 822960 w 1296098"/>
              <a:gd name="connsiteY3" fmla="*/ 30480 h 1021080"/>
              <a:gd name="connsiteX4" fmla="*/ 716280 w 1296098"/>
              <a:gd name="connsiteY4" fmla="*/ 0 h 1021080"/>
              <a:gd name="connsiteX5" fmla="*/ 365760 w 1296098"/>
              <a:gd name="connsiteY5" fmla="*/ 30480 h 1021080"/>
              <a:gd name="connsiteX6" fmla="*/ 320040 w 1296098"/>
              <a:gd name="connsiteY6" fmla="*/ 45720 h 1021080"/>
              <a:gd name="connsiteX7" fmla="*/ 213360 w 1296098"/>
              <a:gd name="connsiteY7" fmla="*/ 137160 h 1021080"/>
              <a:gd name="connsiteX8" fmla="*/ 182880 w 1296098"/>
              <a:gd name="connsiteY8" fmla="*/ 182880 h 1021080"/>
              <a:gd name="connsiteX9" fmla="*/ 106680 w 1296098"/>
              <a:gd name="connsiteY9" fmla="*/ 274320 h 1021080"/>
              <a:gd name="connsiteX10" fmla="*/ 76200 w 1296098"/>
              <a:gd name="connsiteY10" fmla="*/ 365760 h 1021080"/>
              <a:gd name="connsiteX11" fmla="*/ 45720 w 1296098"/>
              <a:gd name="connsiteY11" fmla="*/ 411480 h 1021080"/>
              <a:gd name="connsiteX12" fmla="*/ 0 w 1296098"/>
              <a:gd name="connsiteY12" fmla="*/ 548640 h 1021080"/>
              <a:gd name="connsiteX13" fmla="*/ 30480 w 1296098"/>
              <a:gd name="connsiteY13" fmla="*/ 762000 h 1021080"/>
              <a:gd name="connsiteX14" fmla="*/ 60960 w 1296098"/>
              <a:gd name="connsiteY14" fmla="*/ 868680 h 1021080"/>
              <a:gd name="connsiteX15" fmla="*/ 121920 w 1296098"/>
              <a:gd name="connsiteY15" fmla="*/ 899160 h 1021080"/>
              <a:gd name="connsiteX16" fmla="*/ 167640 w 1296098"/>
              <a:gd name="connsiteY16" fmla="*/ 929640 h 1021080"/>
              <a:gd name="connsiteX17" fmla="*/ 274320 w 1296098"/>
              <a:gd name="connsiteY17" fmla="*/ 960120 h 1021080"/>
              <a:gd name="connsiteX18" fmla="*/ 320040 w 1296098"/>
              <a:gd name="connsiteY18" fmla="*/ 990600 h 1021080"/>
              <a:gd name="connsiteX19" fmla="*/ 426720 w 1296098"/>
              <a:gd name="connsiteY19" fmla="*/ 1021080 h 1021080"/>
              <a:gd name="connsiteX20" fmla="*/ 838200 w 1296098"/>
              <a:gd name="connsiteY20" fmla="*/ 1005840 h 1021080"/>
              <a:gd name="connsiteX21" fmla="*/ 899160 w 1296098"/>
              <a:gd name="connsiteY21" fmla="*/ 975360 h 1021080"/>
              <a:gd name="connsiteX22" fmla="*/ 990600 w 1296098"/>
              <a:gd name="connsiteY22" fmla="*/ 944880 h 1021080"/>
              <a:gd name="connsiteX23" fmla="*/ 1036320 w 1296098"/>
              <a:gd name="connsiteY23" fmla="*/ 929640 h 1021080"/>
              <a:gd name="connsiteX24" fmla="*/ 1082040 w 1296098"/>
              <a:gd name="connsiteY24" fmla="*/ 914400 h 1021080"/>
              <a:gd name="connsiteX25" fmla="*/ 1112520 w 1296098"/>
              <a:gd name="connsiteY25" fmla="*/ 868680 h 1021080"/>
              <a:gd name="connsiteX26" fmla="*/ 1158240 w 1296098"/>
              <a:gd name="connsiteY26" fmla="*/ 853440 h 1021080"/>
              <a:gd name="connsiteX27" fmla="*/ 1173480 w 1296098"/>
              <a:gd name="connsiteY27" fmla="*/ 807720 h 1021080"/>
              <a:gd name="connsiteX28" fmla="*/ 1249680 w 1296098"/>
              <a:gd name="connsiteY28" fmla="*/ 731520 h 1021080"/>
              <a:gd name="connsiteX29" fmla="*/ 1280160 w 1296098"/>
              <a:gd name="connsiteY29" fmla="*/ 594360 h 1021080"/>
              <a:gd name="connsiteX30" fmla="*/ 1295400 w 1296098"/>
              <a:gd name="connsiteY30" fmla="*/ 487680 h 1021080"/>
              <a:gd name="connsiteX31" fmla="*/ 1234440 w 1296098"/>
              <a:gd name="connsiteY31" fmla="*/ 213360 h 1021080"/>
              <a:gd name="connsiteX32" fmla="*/ 1203960 w 1296098"/>
              <a:gd name="connsiteY32" fmla="*/ 15240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96098" h="1021080">
                <a:moveTo>
                  <a:pt x="1203960" y="152400"/>
                </a:moveTo>
                <a:cubicBezTo>
                  <a:pt x="1112520" y="127000"/>
                  <a:pt x="1019672" y="106211"/>
                  <a:pt x="929640" y="76200"/>
                </a:cubicBezTo>
                <a:cubicBezTo>
                  <a:pt x="912264" y="70408"/>
                  <a:pt x="900755" y="52935"/>
                  <a:pt x="883920" y="45720"/>
                </a:cubicBezTo>
                <a:cubicBezTo>
                  <a:pt x="864668" y="37469"/>
                  <a:pt x="843099" y="36234"/>
                  <a:pt x="822960" y="30480"/>
                </a:cubicBezTo>
                <a:cubicBezTo>
                  <a:pt x="669915" y="-13247"/>
                  <a:pt x="906851" y="47643"/>
                  <a:pt x="716280" y="0"/>
                </a:cubicBezTo>
                <a:cubicBezTo>
                  <a:pt x="628709" y="5838"/>
                  <a:pt x="465910" y="12271"/>
                  <a:pt x="365760" y="30480"/>
                </a:cubicBezTo>
                <a:cubicBezTo>
                  <a:pt x="349955" y="33354"/>
                  <a:pt x="335280" y="40640"/>
                  <a:pt x="320040" y="45720"/>
                </a:cubicBezTo>
                <a:cubicBezTo>
                  <a:pt x="275193" y="79356"/>
                  <a:pt x="248738" y="94706"/>
                  <a:pt x="213360" y="137160"/>
                </a:cubicBezTo>
                <a:cubicBezTo>
                  <a:pt x="201634" y="151231"/>
                  <a:pt x="194606" y="168809"/>
                  <a:pt x="182880" y="182880"/>
                </a:cubicBezTo>
                <a:cubicBezTo>
                  <a:pt x="148700" y="223896"/>
                  <a:pt x="128302" y="225671"/>
                  <a:pt x="106680" y="274320"/>
                </a:cubicBezTo>
                <a:cubicBezTo>
                  <a:pt x="93631" y="303680"/>
                  <a:pt x="94022" y="339027"/>
                  <a:pt x="76200" y="365760"/>
                </a:cubicBezTo>
                <a:cubicBezTo>
                  <a:pt x="66040" y="381000"/>
                  <a:pt x="52765" y="394573"/>
                  <a:pt x="45720" y="411480"/>
                </a:cubicBezTo>
                <a:cubicBezTo>
                  <a:pt x="27184" y="455966"/>
                  <a:pt x="0" y="548640"/>
                  <a:pt x="0" y="548640"/>
                </a:cubicBezTo>
                <a:cubicBezTo>
                  <a:pt x="10160" y="619760"/>
                  <a:pt x="18669" y="691135"/>
                  <a:pt x="30480" y="762000"/>
                </a:cubicBezTo>
                <a:cubicBezTo>
                  <a:pt x="30559" y="762475"/>
                  <a:pt x="53713" y="861433"/>
                  <a:pt x="60960" y="868680"/>
                </a:cubicBezTo>
                <a:cubicBezTo>
                  <a:pt x="77024" y="884744"/>
                  <a:pt x="102195" y="887888"/>
                  <a:pt x="121920" y="899160"/>
                </a:cubicBezTo>
                <a:cubicBezTo>
                  <a:pt x="137823" y="908247"/>
                  <a:pt x="150805" y="922425"/>
                  <a:pt x="167640" y="929640"/>
                </a:cubicBezTo>
                <a:cubicBezTo>
                  <a:pt x="236001" y="958938"/>
                  <a:pt x="215006" y="930463"/>
                  <a:pt x="274320" y="960120"/>
                </a:cubicBezTo>
                <a:cubicBezTo>
                  <a:pt x="290703" y="968311"/>
                  <a:pt x="303657" y="982409"/>
                  <a:pt x="320040" y="990600"/>
                </a:cubicBezTo>
                <a:cubicBezTo>
                  <a:pt x="341904" y="1001532"/>
                  <a:pt x="407188" y="1016197"/>
                  <a:pt x="426720" y="1021080"/>
                </a:cubicBezTo>
                <a:cubicBezTo>
                  <a:pt x="563880" y="1016000"/>
                  <a:pt x="701584" y="1019061"/>
                  <a:pt x="838200" y="1005840"/>
                </a:cubicBezTo>
                <a:cubicBezTo>
                  <a:pt x="860813" y="1003652"/>
                  <a:pt x="878066" y="983797"/>
                  <a:pt x="899160" y="975360"/>
                </a:cubicBezTo>
                <a:cubicBezTo>
                  <a:pt x="928991" y="963428"/>
                  <a:pt x="960120" y="955040"/>
                  <a:pt x="990600" y="944880"/>
                </a:cubicBezTo>
                <a:lnTo>
                  <a:pt x="1036320" y="929640"/>
                </a:lnTo>
                <a:lnTo>
                  <a:pt x="1082040" y="914400"/>
                </a:lnTo>
                <a:cubicBezTo>
                  <a:pt x="1092200" y="899160"/>
                  <a:pt x="1098217" y="880122"/>
                  <a:pt x="1112520" y="868680"/>
                </a:cubicBezTo>
                <a:cubicBezTo>
                  <a:pt x="1125064" y="858645"/>
                  <a:pt x="1146881" y="864799"/>
                  <a:pt x="1158240" y="853440"/>
                </a:cubicBezTo>
                <a:cubicBezTo>
                  <a:pt x="1169599" y="842081"/>
                  <a:pt x="1166296" y="822088"/>
                  <a:pt x="1173480" y="807720"/>
                </a:cubicBezTo>
                <a:cubicBezTo>
                  <a:pt x="1198880" y="756920"/>
                  <a:pt x="1203960" y="762000"/>
                  <a:pt x="1249680" y="731520"/>
                </a:cubicBezTo>
                <a:cubicBezTo>
                  <a:pt x="1263380" y="676720"/>
                  <a:pt x="1270486" y="652403"/>
                  <a:pt x="1280160" y="594360"/>
                </a:cubicBezTo>
                <a:cubicBezTo>
                  <a:pt x="1286065" y="558928"/>
                  <a:pt x="1290320" y="523240"/>
                  <a:pt x="1295400" y="487680"/>
                </a:cubicBezTo>
                <a:cubicBezTo>
                  <a:pt x="1278726" y="237575"/>
                  <a:pt x="1334161" y="313081"/>
                  <a:pt x="1234440" y="213360"/>
                </a:cubicBezTo>
                <a:lnTo>
                  <a:pt x="1203960" y="1524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5E32E4E-E347-491A-810E-AD5C92CC69FD}"/>
              </a:ext>
            </a:extLst>
          </p:cNvPr>
          <p:cNvSpPr/>
          <p:nvPr/>
        </p:nvSpPr>
        <p:spPr>
          <a:xfrm>
            <a:off x="4419600" y="3187308"/>
            <a:ext cx="944880" cy="2360051"/>
          </a:xfrm>
          <a:custGeom>
            <a:avLst/>
            <a:gdLst>
              <a:gd name="connsiteX0" fmla="*/ 1203960 w 1296098"/>
              <a:gd name="connsiteY0" fmla="*/ 152400 h 1021080"/>
              <a:gd name="connsiteX1" fmla="*/ 929640 w 1296098"/>
              <a:gd name="connsiteY1" fmla="*/ 76200 h 1021080"/>
              <a:gd name="connsiteX2" fmla="*/ 883920 w 1296098"/>
              <a:gd name="connsiteY2" fmla="*/ 45720 h 1021080"/>
              <a:gd name="connsiteX3" fmla="*/ 822960 w 1296098"/>
              <a:gd name="connsiteY3" fmla="*/ 30480 h 1021080"/>
              <a:gd name="connsiteX4" fmla="*/ 716280 w 1296098"/>
              <a:gd name="connsiteY4" fmla="*/ 0 h 1021080"/>
              <a:gd name="connsiteX5" fmla="*/ 365760 w 1296098"/>
              <a:gd name="connsiteY5" fmla="*/ 30480 h 1021080"/>
              <a:gd name="connsiteX6" fmla="*/ 320040 w 1296098"/>
              <a:gd name="connsiteY6" fmla="*/ 45720 h 1021080"/>
              <a:gd name="connsiteX7" fmla="*/ 213360 w 1296098"/>
              <a:gd name="connsiteY7" fmla="*/ 137160 h 1021080"/>
              <a:gd name="connsiteX8" fmla="*/ 182880 w 1296098"/>
              <a:gd name="connsiteY8" fmla="*/ 182880 h 1021080"/>
              <a:gd name="connsiteX9" fmla="*/ 106680 w 1296098"/>
              <a:gd name="connsiteY9" fmla="*/ 274320 h 1021080"/>
              <a:gd name="connsiteX10" fmla="*/ 76200 w 1296098"/>
              <a:gd name="connsiteY10" fmla="*/ 365760 h 1021080"/>
              <a:gd name="connsiteX11" fmla="*/ 45720 w 1296098"/>
              <a:gd name="connsiteY11" fmla="*/ 411480 h 1021080"/>
              <a:gd name="connsiteX12" fmla="*/ 0 w 1296098"/>
              <a:gd name="connsiteY12" fmla="*/ 548640 h 1021080"/>
              <a:gd name="connsiteX13" fmla="*/ 30480 w 1296098"/>
              <a:gd name="connsiteY13" fmla="*/ 762000 h 1021080"/>
              <a:gd name="connsiteX14" fmla="*/ 60960 w 1296098"/>
              <a:gd name="connsiteY14" fmla="*/ 868680 h 1021080"/>
              <a:gd name="connsiteX15" fmla="*/ 121920 w 1296098"/>
              <a:gd name="connsiteY15" fmla="*/ 899160 h 1021080"/>
              <a:gd name="connsiteX16" fmla="*/ 167640 w 1296098"/>
              <a:gd name="connsiteY16" fmla="*/ 929640 h 1021080"/>
              <a:gd name="connsiteX17" fmla="*/ 274320 w 1296098"/>
              <a:gd name="connsiteY17" fmla="*/ 960120 h 1021080"/>
              <a:gd name="connsiteX18" fmla="*/ 320040 w 1296098"/>
              <a:gd name="connsiteY18" fmla="*/ 990600 h 1021080"/>
              <a:gd name="connsiteX19" fmla="*/ 426720 w 1296098"/>
              <a:gd name="connsiteY19" fmla="*/ 1021080 h 1021080"/>
              <a:gd name="connsiteX20" fmla="*/ 838200 w 1296098"/>
              <a:gd name="connsiteY20" fmla="*/ 1005840 h 1021080"/>
              <a:gd name="connsiteX21" fmla="*/ 899160 w 1296098"/>
              <a:gd name="connsiteY21" fmla="*/ 975360 h 1021080"/>
              <a:gd name="connsiteX22" fmla="*/ 990600 w 1296098"/>
              <a:gd name="connsiteY22" fmla="*/ 944880 h 1021080"/>
              <a:gd name="connsiteX23" fmla="*/ 1036320 w 1296098"/>
              <a:gd name="connsiteY23" fmla="*/ 929640 h 1021080"/>
              <a:gd name="connsiteX24" fmla="*/ 1082040 w 1296098"/>
              <a:gd name="connsiteY24" fmla="*/ 914400 h 1021080"/>
              <a:gd name="connsiteX25" fmla="*/ 1112520 w 1296098"/>
              <a:gd name="connsiteY25" fmla="*/ 868680 h 1021080"/>
              <a:gd name="connsiteX26" fmla="*/ 1158240 w 1296098"/>
              <a:gd name="connsiteY26" fmla="*/ 853440 h 1021080"/>
              <a:gd name="connsiteX27" fmla="*/ 1173480 w 1296098"/>
              <a:gd name="connsiteY27" fmla="*/ 807720 h 1021080"/>
              <a:gd name="connsiteX28" fmla="*/ 1249680 w 1296098"/>
              <a:gd name="connsiteY28" fmla="*/ 731520 h 1021080"/>
              <a:gd name="connsiteX29" fmla="*/ 1280160 w 1296098"/>
              <a:gd name="connsiteY29" fmla="*/ 594360 h 1021080"/>
              <a:gd name="connsiteX30" fmla="*/ 1295400 w 1296098"/>
              <a:gd name="connsiteY30" fmla="*/ 487680 h 1021080"/>
              <a:gd name="connsiteX31" fmla="*/ 1234440 w 1296098"/>
              <a:gd name="connsiteY31" fmla="*/ 213360 h 1021080"/>
              <a:gd name="connsiteX32" fmla="*/ 1203960 w 1296098"/>
              <a:gd name="connsiteY32" fmla="*/ 152400 h 102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96098" h="1021080">
                <a:moveTo>
                  <a:pt x="1203960" y="152400"/>
                </a:moveTo>
                <a:cubicBezTo>
                  <a:pt x="1112520" y="127000"/>
                  <a:pt x="1019672" y="106211"/>
                  <a:pt x="929640" y="76200"/>
                </a:cubicBezTo>
                <a:cubicBezTo>
                  <a:pt x="912264" y="70408"/>
                  <a:pt x="900755" y="52935"/>
                  <a:pt x="883920" y="45720"/>
                </a:cubicBezTo>
                <a:cubicBezTo>
                  <a:pt x="864668" y="37469"/>
                  <a:pt x="843099" y="36234"/>
                  <a:pt x="822960" y="30480"/>
                </a:cubicBezTo>
                <a:cubicBezTo>
                  <a:pt x="669915" y="-13247"/>
                  <a:pt x="906851" y="47643"/>
                  <a:pt x="716280" y="0"/>
                </a:cubicBezTo>
                <a:cubicBezTo>
                  <a:pt x="628709" y="5838"/>
                  <a:pt x="465910" y="12271"/>
                  <a:pt x="365760" y="30480"/>
                </a:cubicBezTo>
                <a:cubicBezTo>
                  <a:pt x="349955" y="33354"/>
                  <a:pt x="335280" y="40640"/>
                  <a:pt x="320040" y="45720"/>
                </a:cubicBezTo>
                <a:cubicBezTo>
                  <a:pt x="275193" y="79356"/>
                  <a:pt x="248738" y="94706"/>
                  <a:pt x="213360" y="137160"/>
                </a:cubicBezTo>
                <a:cubicBezTo>
                  <a:pt x="201634" y="151231"/>
                  <a:pt x="194606" y="168809"/>
                  <a:pt x="182880" y="182880"/>
                </a:cubicBezTo>
                <a:cubicBezTo>
                  <a:pt x="148700" y="223896"/>
                  <a:pt x="128302" y="225671"/>
                  <a:pt x="106680" y="274320"/>
                </a:cubicBezTo>
                <a:cubicBezTo>
                  <a:pt x="93631" y="303680"/>
                  <a:pt x="94022" y="339027"/>
                  <a:pt x="76200" y="365760"/>
                </a:cubicBezTo>
                <a:cubicBezTo>
                  <a:pt x="66040" y="381000"/>
                  <a:pt x="52765" y="394573"/>
                  <a:pt x="45720" y="411480"/>
                </a:cubicBezTo>
                <a:cubicBezTo>
                  <a:pt x="27184" y="455966"/>
                  <a:pt x="0" y="548640"/>
                  <a:pt x="0" y="548640"/>
                </a:cubicBezTo>
                <a:cubicBezTo>
                  <a:pt x="10160" y="619760"/>
                  <a:pt x="18669" y="691135"/>
                  <a:pt x="30480" y="762000"/>
                </a:cubicBezTo>
                <a:cubicBezTo>
                  <a:pt x="30559" y="762475"/>
                  <a:pt x="53713" y="861433"/>
                  <a:pt x="60960" y="868680"/>
                </a:cubicBezTo>
                <a:cubicBezTo>
                  <a:pt x="77024" y="884744"/>
                  <a:pt x="102195" y="887888"/>
                  <a:pt x="121920" y="899160"/>
                </a:cubicBezTo>
                <a:cubicBezTo>
                  <a:pt x="137823" y="908247"/>
                  <a:pt x="150805" y="922425"/>
                  <a:pt x="167640" y="929640"/>
                </a:cubicBezTo>
                <a:cubicBezTo>
                  <a:pt x="236001" y="958938"/>
                  <a:pt x="215006" y="930463"/>
                  <a:pt x="274320" y="960120"/>
                </a:cubicBezTo>
                <a:cubicBezTo>
                  <a:pt x="290703" y="968311"/>
                  <a:pt x="303657" y="982409"/>
                  <a:pt x="320040" y="990600"/>
                </a:cubicBezTo>
                <a:cubicBezTo>
                  <a:pt x="341904" y="1001532"/>
                  <a:pt x="407188" y="1016197"/>
                  <a:pt x="426720" y="1021080"/>
                </a:cubicBezTo>
                <a:cubicBezTo>
                  <a:pt x="563880" y="1016000"/>
                  <a:pt x="701584" y="1019061"/>
                  <a:pt x="838200" y="1005840"/>
                </a:cubicBezTo>
                <a:cubicBezTo>
                  <a:pt x="860813" y="1003652"/>
                  <a:pt x="878066" y="983797"/>
                  <a:pt x="899160" y="975360"/>
                </a:cubicBezTo>
                <a:cubicBezTo>
                  <a:pt x="928991" y="963428"/>
                  <a:pt x="960120" y="955040"/>
                  <a:pt x="990600" y="944880"/>
                </a:cubicBezTo>
                <a:lnTo>
                  <a:pt x="1036320" y="929640"/>
                </a:lnTo>
                <a:lnTo>
                  <a:pt x="1082040" y="914400"/>
                </a:lnTo>
                <a:cubicBezTo>
                  <a:pt x="1092200" y="899160"/>
                  <a:pt x="1098217" y="880122"/>
                  <a:pt x="1112520" y="868680"/>
                </a:cubicBezTo>
                <a:cubicBezTo>
                  <a:pt x="1125064" y="858645"/>
                  <a:pt x="1146881" y="864799"/>
                  <a:pt x="1158240" y="853440"/>
                </a:cubicBezTo>
                <a:cubicBezTo>
                  <a:pt x="1169599" y="842081"/>
                  <a:pt x="1166296" y="822088"/>
                  <a:pt x="1173480" y="807720"/>
                </a:cubicBezTo>
                <a:cubicBezTo>
                  <a:pt x="1198880" y="756920"/>
                  <a:pt x="1203960" y="762000"/>
                  <a:pt x="1249680" y="731520"/>
                </a:cubicBezTo>
                <a:cubicBezTo>
                  <a:pt x="1263380" y="676720"/>
                  <a:pt x="1270486" y="652403"/>
                  <a:pt x="1280160" y="594360"/>
                </a:cubicBezTo>
                <a:cubicBezTo>
                  <a:pt x="1286065" y="558928"/>
                  <a:pt x="1290320" y="523240"/>
                  <a:pt x="1295400" y="487680"/>
                </a:cubicBezTo>
                <a:cubicBezTo>
                  <a:pt x="1278726" y="237575"/>
                  <a:pt x="1334161" y="313081"/>
                  <a:pt x="1234440" y="213360"/>
                </a:cubicBezTo>
                <a:lnTo>
                  <a:pt x="1203960" y="15240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F1DC5C95-B02D-4023-8CEB-2E1D77D11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714044">
            <a:off x="5379840" y="4967627"/>
            <a:ext cx="719960" cy="719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EA9A5A-9AD6-49B8-9845-FBAAE582A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3659" y="4925556"/>
            <a:ext cx="883997" cy="883997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C3FC2B3-B0CA-48F4-9B06-16029A9691AE}"/>
              </a:ext>
            </a:extLst>
          </p:cNvPr>
          <p:cNvSpPr/>
          <p:nvPr/>
        </p:nvSpPr>
        <p:spPr>
          <a:xfrm>
            <a:off x="6047528" y="1970234"/>
            <a:ext cx="879682" cy="1027490"/>
          </a:xfrm>
          <a:custGeom>
            <a:avLst/>
            <a:gdLst>
              <a:gd name="connsiteX0" fmla="*/ 1724872 w 1755352"/>
              <a:gd name="connsiteY0" fmla="*/ 137160 h 640080"/>
              <a:gd name="connsiteX1" fmla="*/ 1526752 w 1755352"/>
              <a:gd name="connsiteY1" fmla="*/ 106680 h 640080"/>
              <a:gd name="connsiteX2" fmla="*/ 1267672 w 1755352"/>
              <a:gd name="connsiteY2" fmla="*/ 76200 h 640080"/>
              <a:gd name="connsiteX3" fmla="*/ 1084792 w 1755352"/>
              <a:gd name="connsiteY3" fmla="*/ 45720 h 640080"/>
              <a:gd name="connsiteX4" fmla="*/ 597112 w 1755352"/>
              <a:gd name="connsiteY4" fmla="*/ 0 h 640080"/>
              <a:gd name="connsiteX5" fmla="*/ 170392 w 1755352"/>
              <a:gd name="connsiteY5" fmla="*/ 30480 h 640080"/>
              <a:gd name="connsiteX6" fmla="*/ 94192 w 1755352"/>
              <a:gd name="connsiteY6" fmla="*/ 45720 h 640080"/>
              <a:gd name="connsiteX7" fmla="*/ 48472 w 1755352"/>
              <a:gd name="connsiteY7" fmla="*/ 76200 h 640080"/>
              <a:gd name="connsiteX8" fmla="*/ 33232 w 1755352"/>
              <a:gd name="connsiteY8" fmla="*/ 121920 h 640080"/>
              <a:gd name="connsiteX9" fmla="*/ 2752 w 1755352"/>
              <a:gd name="connsiteY9" fmla="*/ 167640 h 640080"/>
              <a:gd name="connsiteX10" fmla="*/ 33232 w 1755352"/>
              <a:gd name="connsiteY10" fmla="*/ 365760 h 640080"/>
              <a:gd name="connsiteX11" fmla="*/ 48472 w 1755352"/>
              <a:gd name="connsiteY11" fmla="*/ 426720 h 640080"/>
              <a:gd name="connsiteX12" fmla="*/ 78952 w 1755352"/>
              <a:gd name="connsiteY12" fmla="*/ 472440 h 640080"/>
              <a:gd name="connsiteX13" fmla="*/ 124672 w 1755352"/>
              <a:gd name="connsiteY13" fmla="*/ 487680 h 640080"/>
              <a:gd name="connsiteX14" fmla="*/ 139912 w 1755352"/>
              <a:gd name="connsiteY14" fmla="*/ 533400 h 640080"/>
              <a:gd name="connsiteX15" fmla="*/ 185632 w 1755352"/>
              <a:gd name="connsiteY15" fmla="*/ 548640 h 640080"/>
              <a:gd name="connsiteX16" fmla="*/ 231352 w 1755352"/>
              <a:gd name="connsiteY16" fmla="*/ 579120 h 640080"/>
              <a:gd name="connsiteX17" fmla="*/ 277072 w 1755352"/>
              <a:gd name="connsiteY17" fmla="*/ 624840 h 640080"/>
              <a:gd name="connsiteX18" fmla="*/ 581872 w 1755352"/>
              <a:gd name="connsiteY18" fmla="*/ 640080 h 640080"/>
              <a:gd name="connsiteX19" fmla="*/ 962872 w 1755352"/>
              <a:gd name="connsiteY19" fmla="*/ 609600 h 640080"/>
              <a:gd name="connsiteX20" fmla="*/ 1008592 w 1755352"/>
              <a:gd name="connsiteY20" fmla="*/ 594360 h 640080"/>
              <a:gd name="connsiteX21" fmla="*/ 1084792 w 1755352"/>
              <a:gd name="connsiteY21" fmla="*/ 579120 h 640080"/>
              <a:gd name="connsiteX22" fmla="*/ 1176232 w 1755352"/>
              <a:gd name="connsiteY22" fmla="*/ 563880 h 640080"/>
              <a:gd name="connsiteX23" fmla="*/ 1404832 w 1755352"/>
              <a:gd name="connsiteY23" fmla="*/ 502920 h 640080"/>
              <a:gd name="connsiteX24" fmla="*/ 1465792 w 1755352"/>
              <a:gd name="connsiteY24" fmla="*/ 487680 h 640080"/>
              <a:gd name="connsiteX25" fmla="*/ 1511512 w 1755352"/>
              <a:gd name="connsiteY25" fmla="*/ 457200 h 640080"/>
              <a:gd name="connsiteX26" fmla="*/ 1572472 w 1755352"/>
              <a:gd name="connsiteY26" fmla="*/ 441960 h 640080"/>
              <a:gd name="connsiteX27" fmla="*/ 1648672 w 1755352"/>
              <a:gd name="connsiteY27" fmla="*/ 381000 h 640080"/>
              <a:gd name="connsiteX28" fmla="*/ 1755352 w 1755352"/>
              <a:gd name="connsiteY28" fmla="*/ 259080 h 640080"/>
              <a:gd name="connsiteX29" fmla="*/ 1740112 w 1755352"/>
              <a:gd name="connsiteY29" fmla="*/ 213360 h 640080"/>
              <a:gd name="connsiteX30" fmla="*/ 1724872 w 1755352"/>
              <a:gd name="connsiteY30" fmla="*/ 13716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55352" h="640080">
                <a:moveTo>
                  <a:pt x="1724872" y="137160"/>
                </a:moveTo>
                <a:cubicBezTo>
                  <a:pt x="1689312" y="119380"/>
                  <a:pt x="1605192" y="116485"/>
                  <a:pt x="1526752" y="106680"/>
                </a:cubicBezTo>
                <a:cubicBezTo>
                  <a:pt x="1451454" y="97268"/>
                  <a:pt x="1343919" y="87930"/>
                  <a:pt x="1267672" y="76200"/>
                </a:cubicBezTo>
                <a:cubicBezTo>
                  <a:pt x="1068746" y="45596"/>
                  <a:pt x="1338458" y="76160"/>
                  <a:pt x="1084792" y="45720"/>
                </a:cubicBezTo>
                <a:cubicBezTo>
                  <a:pt x="802778" y="11878"/>
                  <a:pt x="853284" y="18298"/>
                  <a:pt x="597112" y="0"/>
                </a:cubicBezTo>
                <a:lnTo>
                  <a:pt x="170392" y="30480"/>
                </a:lnTo>
                <a:cubicBezTo>
                  <a:pt x="144595" y="32825"/>
                  <a:pt x="118446" y="36625"/>
                  <a:pt x="94192" y="45720"/>
                </a:cubicBezTo>
                <a:cubicBezTo>
                  <a:pt x="77042" y="52151"/>
                  <a:pt x="63712" y="66040"/>
                  <a:pt x="48472" y="76200"/>
                </a:cubicBezTo>
                <a:cubicBezTo>
                  <a:pt x="43392" y="91440"/>
                  <a:pt x="40416" y="107552"/>
                  <a:pt x="33232" y="121920"/>
                </a:cubicBezTo>
                <a:cubicBezTo>
                  <a:pt x="25041" y="138303"/>
                  <a:pt x="4157" y="149378"/>
                  <a:pt x="2752" y="167640"/>
                </a:cubicBezTo>
                <a:cubicBezTo>
                  <a:pt x="-6904" y="293165"/>
                  <a:pt x="10184" y="285093"/>
                  <a:pt x="33232" y="365760"/>
                </a:cubicBezTo>
                <a:cubicBezTo>
                  <a:pt x="38986" y="385899"/>
                  <a:pt x="40221" y="407468"/>
                  <a:pt x="48472" y="426720"/>
                </a:cubicBezTo>
                <a:cubicBezTo>
                  <a:pt x="55687" y="443555"/>
                  <a:pt x="64649" y="460998"/>
                  <a:pt x="78952" y="472440"/>
                </a:cubicBezTo>
                <a:cubicBezTo>
                  <a:pt x="91496" y="482475"/>
                  <a:pt x="109432" y="482600"/>
                  <a:pt x="124672" y="487680"/>
                </a:cubicBezTo>
                <a:cubicBezTo>
                  <a:pt x="129752" y="502920"/>
                  <a:pt x="128553" y="522041"/>
                  <a:pt x="139912" y="533400"/>
                </a:cubicBezTo>
                <a:cubicBezTo>
                  <a:pt x="151271" y="544759"/>
                  <a:pt x="171264" y="541456"/>
                  <a:pt x="185632" y="548640"/>
                </a:cubicBezTo>
                <a:cubicBezTo>
                  <a:pt x="202015" y="556831"/>
                  <a:pt x="217281" y="567394"/>
                  <a:pt x="231352" y="579120"/>
                </a:cubicBezTo>
                <a:cubicBezTo>
                  <a:pt x="247909" y="592918"/>
                  <a:pt x="255838" y="621147"/>
                  <a:pt x="277072" y="624840"/>
                </a:cubicBezTo>
                <a:cubicBezTo>
                  <a:pt x="377295" y="642270"/>
                  <a:pt x="480272" y="635000"/>
                  <a:pt x="581872" y="640080"/>
                </a:cubicBezTo>
                <a:cubicBezTo>
                  <a:pt x="708872" y="629920"/>
                  <a:pt x="836191" y="623173"/>
                  <a:pt x="962872" y="609600"/>
                </a:cubicBezTo>
                <a:cubicBezTo>
                  <a:pt x="978845" y="607889"/>
                  <a:pt x="993007" y="598256"/>
                  <a:pt x="1008592" y="594360"/>
                </a:cubicBezTo>
                <a:cubicBezTo>
                  <a:pt x="1033722" y="588078"/>
                  <a:pt x="1059307" y="583754"/>
                  <a:pt x="1084792" y="579120"/>
                </a:cubicBezTo>
                <a:cubicBezTo>
                  <a:pt x="1115194" y="573592"/>
                  <a:pt x="1146017" y="570355"/>
                  <a:pt x="1176232" y="563880"/>
                </a:cubicBezTo>
                <a:cubicBezTo>
                  <a:pt x="1274590" y="542803"/>
                  <a:pt x="1310350" y="528688"/>
                  <a:pt x="1404832" y="502920"/>
                </a:cubicBezTo>
                <a:cubicBezTo>
                  <a:pt x="1425039" y="497409"/>
                  <a:pt x="1445472" y="492760"/>
                  <a:pt x="1465792" y="487680"/>
                </a:cubicBezTo>
                <a:cubicBezTo>
                  <a:pt x="1481032" y="477520"/>
                  <a:pt x="1494677" y="464415"/>
                  <a:pt x="1511512" y="457200"/>
                </a:cubicBezTo>
                <a:cubicBezTo>
                  <a:pt x="1530764" y="448949"/>
                  <a:pt x="1555044" y="453578"/>
                  <a:pt x="1572472" y="441960"/>
                </a:cubicBezTo>
                <a:cubicBezTo>
                  <a:pt x="1710340" y="350048"/>
                  <a:pt x="1499205" y="430822"/>
                  <a:pt x="1648672" y="381000"/>
                </a:cubicBezTo>
                <a:cubicBezTo>
                  <a:pt x="1719792" y="274320"/>
                  <a:pt x="1679152" y="309880"/>
                  <a:pt x="1755352" y="259080"/>
                </a:cubicBezTo>
                <a:cubicBezTo>
                  <a:pt x="1750272" y="243840"/>
                  <a:pt x="1747296" y="227728"/>
                  <a:pt x="1740112" y="213360"/>
                </a:cubicBezTo>
                <a:cubicBezTo>
                  <a:pt x="1706814" y="146764"/>
                  <a:pt x="1760432" y="154940"/>
                  <a:pt x="1724872" y="13716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874834-BE20-433D-B6C8-9CCABB1C1A99}"/>
              </a:ext>
            </a:extLst>
          </p:cNvPr>
          <p:cNvSpPr/>
          <p:nvPr/>
        </p:nvSpPr>
        <p:spPr>
          <a:xfrm>
            <a:off x="0" y="2078462"/>
            <a:ext cx="1447060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BUILDINGS AND INFRASTRUCURE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CC3D26-2774-4FFC-9687-AC6CA1AC06C1}"/>
              </a:ext>
            </a:extLst>
          </p:cNvPr>
          <p:cNvSpPr txBox="1"/>
          <p:nvPr/>
        </p:nvSpPr>
        <p:spPr>
          <a:xfrm>
            <a:off x="356096" y="6443868"/>
            <a:ext cx="854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University of Surrey based on NHS data 2017, Council websites, care home lists, and other materials </a:t>
            </a:r>
          </a:p>
        </p:txBody>
      </p:sp>
    </p:spTree>
    <p:extLst>
      <p:ext uri="{BB962C8B-B14F-4D97-AF65-F5344CB8AC3E}">
        <p14:creationId xmlns:p14="http://schemas.microsoft.com/office/powerpoint/2010/main" val="979649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938FE63-1BCD-448A-B326-DC01D36934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994747"/>
              </p:ext>
            </p:extLst>
          </p:nvPr>
        </p:nvGraphicFramePr>
        <p:xfrm>
          <a:off x="1546860" y="861060"/>
          <a:ext cx="6804660" cy="513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264DF1-7912-4469-B961-F35B0C780C6E}"/>
              </a:ext>
            </a:extLst>
          </p:cNvPr>
          <p:cNvSpPr txBox="1"/>
          <p:nvPr/>
        </p:nvSpPr>
        <p:spPr>
          <a:xfrm>
            <a:off x="559293" y="310718"/>
            <a:ext cx="8345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Estimated emissions from the public estate– 2012-2018 (ktCO</a:t>
            </a:r>
            <a:r>
              <a:rPr lang="en-GB" sz="2400" baseline="-25000" dirty="0"/>
              <a:t>2</a:t>
            </a:r>
            <a:r>
              <a:rPr lang="en-GB" sz="2400" dirty="0"/>
              <a:t>e)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263F03-C8B8-401D-BD39-6BDA8D8DA122}"/>
              </a:ext>
            </a:extLst>
          </p:cNvPr>
          <p:cNvSpPr txBox="1"/>
          <p:nvPr/>
        </p:nvSpPr>
        <p:spPr>
          <a:xfrm>
            <a:off x="8763001" y="1447800"/>
            <a:ext cx="2743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*Notes: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District CO2 emissions incomplete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Public sector recording both CO2 and CO2e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Information on leased estate for councils limited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 procurement data included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Allocation of CO2 emissions to care homes has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Level of uncertainty – few studies available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AD36BC-7017-4640-8F56-774FF716AFE7}"/>
              </a:ext>
            </a:extLst>
          </p:cNvPr>
          <p:cNvSpPr/>
          <p:nvPr/>
        </p:nvSpPr>
        <p:spPr>
          <a:xfrm>
            <a:off x="7201816" y="932050"/>
            <a:ext cx="3839577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Surrey: 131.5 ktCO</a:t>
            </a:r>
            <a:r>
              <a:rPr lang="en-GB" sz="2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/annum*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45B52-8DDA-493E-93E0-0D9934EEC44F}"/>
              </a:ext>
            </a:extLst>
          </p:cNvPr>
          <p:cNvSpPr txBox="1"/>
          <p:nvPr/>
        </p:nvSpPr>
        <p:spPr>
          <a:xfrm>
            <a:off x="356096" y="6415587"/>
            <a:ext cx="854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University of Surrey based on NHS data 2017, Council websites, care home lists, and other materials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57F9B1-FB02-4AB2-89CE-A86EAD2B1409}"/>
              </a:ext>
            </a:extLst>
          </p:cNvPr>
          <p:cNvSpPr/>
          <p:nvPr/>
        </p:nvSpPr>
        <p:spPr>
          <a:xfrm>
            <a:off x="0" y="2078462"/>
            <a:ext cx="1447060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accent1">
                    <a:lumMod val="75000"/>
                  </a:schemeClr>
                </a:solidFill>
              </a:rPr>
              <a:t>BUILDINGS AND INFRASTRUCURE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F002C-4C87-40D7-B134-1C4E30F2D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F455F0-1DB8-4DB5-84D1-EFF77DA95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860" y="1812362"/>
            <a:ext cx="7053510" cy="423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23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EB8FF9-1780-48B7-8E69-6667AE6E9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086" y="1461155"/>
            <a:ext cx="7518564" cy="45111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933BE8-7B96-4F8F-8BC5-0946877B8B1D}"/>
              </a:ext>
            </a:extLst>
          </p:cNvPr>
          <p:cNvSpPr txBox="1"/>
          <p:nvPr/>
        </p:nvSpPr>
        <p:spPr>
          <a:xfrm>
            <a:off x="559293" y="310718"/>
            <a:ext cx="8442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Percentage emissions from the public estate– 2012-2018 (ktCO</a:t>
            </a:r>
            <a:r>
              <a:rPr lang="en-GB" sz="2400" baseline="-25000" dirty="0"/>
              <a:t>2</a:t>
            </a:r>
            <a:r>
              <a:rPr lang="en-GB" sz="2400" dirty="0"/>
              <a:t>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96DD65-8752-434C-930B-E5B22A4AB62D}"/>
              </a:ext>
            </a:extLst>
          </p:cNvPr>
          <p:cNvSpPr txBox="1"/>
          <p:nvPr/>
        </p:nvSpPr>
        <p:spPr>
          <a:xfrm>
            <a:off x="7686950" y="5184742"/>
            <a:ext cx="2629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Note issues of partial data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1F62E-83AF-4996-A5F2-ADBC37F7340D}"/>
              </a:ext>
            </a:extLst>
          </p:cNvPr>
          <p:cNvSpPr txBox="1"/>
          <p:nvPr/>
        </p:nvSpPr>
        <p:spPr>
          <a:xfrm>
            <a:off x="356096" y="6415587"/>
            <a:ext cx="854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University of Surrey based on NHS data 2017, Council websites, care home lists, and other materials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F1136D-D9C0-4A26-936A-74EF8A14B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1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1713DD-4267-4ADE-B607-7515EC8C9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123" y="579479"/>
            <a:ext cx="9574988" cy="56990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B82BD6-066E-42CD-A43D-AC9B3B8A58F2}"/>
              </a:ext>
            </a:extLst>
          </p:cNvPr>
          <p:cNvSpPr txBox="1"/>
          <p:nvPr/>
        </p:nvSpPr>
        <p:spPr>
          <a:xfrm>
            <a:off x="346229" y="115409"/>
            <a:ext cx="317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Data Collection Strategy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75AD3-E06F-479E-81A6-B9BCB4A08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928" y="5974318"/>
            <a:ext cx="1989072" cy="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44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2EC14C6-6322-42EB-A043-2D6721423917}"/>
              </a:ext>
            </a:extLst>
          </p:cNvPr>
          <p:cNvSpPr/>
          <p:nvPr/>
        </p:nvSpPr>
        <p:spPr>
          <a:xfrm>
            <a:off x="0" y="3944387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LAND USE AND FOOD SYSTEMS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D1AF57D-5A39-482F-9E4E-E781B595B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937" y="927156"/>
            <a:ext cx="9602013" cy="565654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D71BEB8-5576-440D-8D1B-29A6FF360EB3}"/>
              </a:ext>
            </a:extLst>
          </p:cNvPr>
          <p:cNvSpPr txBox="1"/>
          <p:nvPr/>
        </p:nvSpPr>
        <p:spPr>
          <a:xfrm>
            <a:off x="371475" y="352425"/>
            <a:ext cx="6329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% ktCO2 emissions capture by District, ONS 2017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4E4A69-7B1C-4FBC-85C5-2AAAFF36B3BE}"/>
              </a:ext>
            </a:extLst>
          </p:cNvPr>
          <p:cNvSpPr/>
          <p:nvPr/>
        </p:nvSpPr>
        <p:spPr>
          <a:xfrm>
            <a:off x="8380924" y="1049255"/>
            <a:ext cx="280237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-229.7 ktCO</a:t>
            </a:r>
            <a:r>
              <a:rPr lang="en-GB" sz="2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/annum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86336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64CB63-6EB2-462E-8853-F1764E1D9E6B}"/>
              </a:ext>
            </a:extLst>
          </p:cNvPr>
          <p:cNvSpPr/>
          <p:nvPr/>
        </p:nvSpPr>
        <p:spPr>
          <a:xfrm>
            <a:off x="0" y="5239787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LAND USE AND FOOD SYSTEMS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60243-9C09-4490-A70C-33C6189E4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1982956"/>
            <a:ext cx="11115675" cy="2892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29DFF7-A07B-486F-93A1-1ADC2C186ADC}"/>
              </a:ext>
            </a:extLst>
          </p:cNvPr>
          <p:cNvSpPr txBox="1"/>
          <p:nvPr/>
        </p:nvSpPr>
        <p:spPr>
          <a:xfrm>
            <a:off x="371475" y="352425"/>
            <a:ext cx="643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Land Use by District, ONS 2017 and CORINE, 2018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ED94AF-CFD2-4582-AB50-4E0752F8DC66}"/>
              </a:ext>
            </a:extLst>
          </p:cNvPr>
          <p:cNvSpPr txBox="1"/>
          <p:nvPr/>
        </p:nvSpPr>
        <p:spPr>
          <a:xfrm>
            <a:off x="6525317" y="5479713"/>
            <a:ext cx="4982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Work still ongoing to establish best methodology to calculate CO</a:t>
            </a:r>
            <a:r>
              <a:rPr lang="en-GB" baseline="-25000" dirty="0"/>
              <a:t>2</a:t>
            </a:r>
            <a:r>
              <a:rPr lang="en-GB" dirty="0"/>
              <a:t> emissions/sequestration by land type by District to allow scenarios to be undertaken.</a:t>
            </a:r>
          </a:p>
        </p:txBody>
      </p:sp>
    </p:spTree>
    <p:extLst>
      <p:ext uri="{BB962C8B-B14F-4D97-AF65-F5344CB8AC3E}">
        <p14:creationId xmlns:p14="http://schemas.microsoft.com/office/powerpoint/2010/main" val="2282245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D971F3-4080-4A1C-9CEF-B8A957DE3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1582213"/>
              </p:ext>
            </p:extLst>
          </p:nvPr>
        </p:nvGraphicFramePr>
        <p:xfrm>
          <a:off x="2788920" y="1656284"/>
          <a:ext cx="8564880" cy="3519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0948">
                  <a:extLst>
                    <a:ext uri="{9D8B030D-6E8A-4147-A177-3AD203B41FA5}">
                      <a16:colId xmlns:a16="http://schemas.microsoft.com/office/drawing/2014/main" val="3284063983"/>
                    </a:ext>
                  </a:extLst>
                </a:gridCol>
                <a:gridCol w="895698">
                  <a:extLst>
                    <a:ext uri="{9D8B030D-6E8A-4147-A177-3AD203B41FA5}">
                      <a16:colId xmlns:a16="http://schemas.microsoft.com/office/drawing/2014/main" val="2922231813"/>
                    </a:ext>
                  </a:extLst>
                </a:gridCol>
                <a:gridCol w="410078">
                  <a:extLst>
                    <a:ext uri="{9D8B030D-6E8A-4147-A177-3AD203B41FA5}">
                      <a16:colId xmlns:a16="http://schemas.microsoft.com/office/drawing/2014/main" val="2675087187"/>
                    </a:ext>
                  </a:extLst>
                </a:gridCol>
                <a:gridCol w="512598">
                  <a:extLst>
                    <a:ext uri="{9D8B030D-6E8A-4147-A177-3AD203B41FA5}">
                      <a16:colId xmlns:a16="http://schemas.microsoft.com/office/drawing/2014/main" val="3821041609"/>
                    </a:ext>
                  </a:extLst>
                </a:gridCol>
                <a:gridCol w="512598">
                  <a:extLst>
                    <a:ext uri="{9D8B030D-6E8A-4147-A177-3AD203B41FA5}">
                      <a16:colId xmlns:a16="http://schemas.microsoft.com/office/drawing/2014/main" val="4082104248"/>
                    </a:ext>
                  </a:extLst>
                </a:gridCol>
                <a:gridCol w="447848">
                  <a:extLst>
                    <a:ext uri="{9D8B030D-6E8A-4147-A177-3AD203B41FA5}">
                      <a16:colId xmlns:a16="http://schemas.microsoft.com/office/drawing/2014/main" val="3217438706"/>
                    </a:ext>
                  </a:extLst>
                </a:gridCol>
                <a:gridCol w="521591">
                  <a:extLst>
                    <a:ext uri="{9D8B030D-6E8A-4147-A177-3AD203B41FA5}">
                      <a16:colId xmlns:a16="http://schemas.microsoft.com/office/drawing/2014/main" val="2905346064"/>
                    </a:ext>
                  </a:extLst>
                </a:gridCol>
                <a:gridCol w="431662">
                  <a:extLst>
                    <a:ext uri="{9D8B030D-6E8A-4147-A177-3AD203B41FA5}">
                      <a16:colId xmlns:a16="http://schemas.microsoft.com/office/drawing/2014/main" val="2861483565"/>
                    </a:ext>
                  </a:extLst>
                </a:gridCol>
                <a:gridCol w="629506">
                  <a:extLst>
                    <a:ext uri="{9D8B030D-6E8A-4147-A177-3AD203B41FA5}">
                      <a16:colId xmlns:a16="http://schemas.microsoft.com/office/drawing/2014/main" val="435806014"/>
                    </a:ext>
                  </a:extLst>
                </a:gridCol>
                <a:gridCol w="539577">
                  <a:extLst>
                    <a:ext uri="{9D8B030D-6E8A-4147-A177-3AD203B41FA5}">
                      <a16:colId xmlns:a16="http://schemas.microsoft.com/office/drawing/2014/main" val="3989435580"/>
                    </a:ext>
                  </a:extLst>
                </a:gridCol>
                <a:gridCol w="494612">
                  <a:extLst>
                    <a:ext uri="{9D8B030D-6E8A-4147-A177-3AD203B41FA5}">
                      <a16:colId xmlns:a16="http://schemas.microsoft.com/office/drawing/2014/main" val="656916158"/>
                    </a:ext>
                  </a:extLst>
                </a:gridCol>
                <a:gridCol w="584541">
                  <a:extLst>
                    <a:ext uri="{9D8B030D-6E8A-4147-A177-3AD203B41FA5}">
                      <a16:colId xmlns:a16="http://schemas.microsoft.com/office/drawing/2014/main" val="213869639"/>
                    </a:ext>
                  </a:extLst>
                </a:gridCol>
                <a:gridCol w="584541">
                  <a:extLst>
                    <a:ext uri="{9D8B030D-6E8A-4147-A177-3AD203B41FA5}">
                      <a16:colId xmlns:a16="http://schemas.microsoft.com/office/drawing/2014/main" val="3885425059"/>
                    </a:ext>
                  </a:extLst>
                </a:gridCol>
                <a:gridCol w="584541">
                  <a:extLst>
                    <a:ext uri="{9D8B030D-6E8A-4147-A177-3AD203B41FA5}">
                      <a16:colId xmlns:a16="http://schemas.microsoft.com/office/drawing/2014/main" val="1236682870"/>
                    </a:ext>
                  </a:extLst>
                </a:gridCol>
                <a:gridCol w="584541">
                  <a:extLst>
                    <a:ext uri="{9D8B030D-6E8A-4147-A177-3AD203B41FA5}">
                      <a16:colId xmlns:a16="http://schemas.microsoft.com/office/drawing/2014/main" val="3791469813"/>
                    </a:ext>
                  </a:extLst>
                </a:gridCol>
              </a:tblGrid>
              <a:tr h="24899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More detailed allocation of agricutural land types - CORINE project -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8779914"/>
                  </a:ext>
                </a:extLst>
              </a:tr>
              <a:tr h="128945">
                <a:tc>
                  <a:txBody>
                    <a:bodyPr/>
                    <a:lstStyle/>
                    <a:p>
                      <a:pPr algn="l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Data Provided as % land use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8305110"/>
                  </a:ext>
                </a:extLst>
              </a:tr>
              <a:tr h="533565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Sub Set- Agriculture and Woodland/water/open land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3160763"/>
                  </a:ext>
                </a:extLst>
              </a:tr>
              <a:tr h="395727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Area (km</a:t>
                      </a:r>
                      <a:r>
                        <a:rPr lang="en-GB" sz="800" u="none" strike="noStrike" baseline="30000">
                          <a:effectLst/>
                        </a:rPr>
                        <a:t>2</a:t>
                      </a:r>
                      <a:r>
                        <a:rPr lang="en-GB" sz="800" u="none" strike="noStrike">
                          <a:effectLst/>
                        </a:rPr>
                        <a:t>)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Arable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Berries and Fruit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Pasture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Other Agriculture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Broadleaf  Forest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Coniferous forest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Mixed Woodland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Heath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Scrub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Water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62534909"/>
                  </a:ext>
                </a:extLst>
              </a:tr>
              <a:tr h="120052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%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5654829"/>
                  </a:ext>
                </a:extLst>
              </a:tr>
              <a:tr h="106713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Local authority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9045709"/>
                  </a:ext>
                </a:extLst>
              </a:tr>
              <a:tr h="106713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Elmbridge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96.30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6.6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12.7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10.5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1.8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2.4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7998823"/>
                  </a:ext>
                </a:extLst>
              </a:tr>
              <a:tr h="106713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Epsom and Ewell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34.07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2.96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13.4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6.9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1337474"/>
                  </a:ext>
                </a:extLst>
              </a:tr>
              <a:tr h="106713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Guildford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270.9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16.1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34.8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15.1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6.3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2.4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4.2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>
                          <a:effectLst/>
                        </a:rPr>
                        <a:t> </a:t>
                      </a:r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594254"/>
                  </a:ext>
                </a:extLst>
              </a:tr>
              <a:tr h="106713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Mole Valley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258.3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18.5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43.1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16.7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3.6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8456276"/>
                  </a:ext>
                </a:extLst>
              </a:tr>
              <a:tr h="106713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Reigate and Banstead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129.1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20.0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31.6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7.1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1.4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03882237"/>
                  </a:ext>
                </a:extLst>
              </a:tr>
              <a:tr h="106713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Runnymede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78.0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28.6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15.9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84221408"/>
                  </a:ext>
                </a:extLst>
              </a:tr>
              <a:tr h="106713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Spelthorne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51.2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14.6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5.1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18.5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3731585"/>
                  </a:ext>
                </a:extLst>
              </a:tr>
              <a:tr h="106713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Surrey Heath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95.1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22.1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10.3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11.2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0.8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15.3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5783463"/>
                  </a:ext>
                </a:extLst>
              </a:tr>
              <a:tr h="106713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Tandridge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248.2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25.5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45.9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1.3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9.7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0.9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0957458"/>
                  </a:ext>
                </a:extLst>
              </a:tr>
              <a:tr h="106713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Waverley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345.2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9.4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0.8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38.5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14.2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4.1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13.0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3.6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5471637"/>
                  </a:ext>
                </a:extLst>
              </a:tr>
              <a:tr h="106713"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Woking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63.5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29.5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9.9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2.1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1.5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0.6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>
                          <a:effectLst/>
                        </a:rPr>
                        <a:t> 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u="none" strike="noStrike" dirty="0">
                          <a:effectLst/>
                        </a:rPr>
                        <a:t> 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84426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225ABFF-CC4E-4833-95EB-27F6282C971A}"/>
              </a:ext>
            </a:extLst>
          </p:cNvPr>
          <p:cNvSpPr/>
          <p:nvPr/>
        </p:nvSpPr>
        <p:spPr>
          <a:xfrm>
            <a:off x="0" y="3944387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LAND USE AND FOOD SYSTEMS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8A9BB8-4776-4E62-9098-E331C5599B0E}"/>
              </a:ext>
            </a:extLst>
          </p:cNvPr>
          <p:cNvSpPr txBox="1"/>
          <p:nvPr/>
        </p:nvSpPr>
        <p:spPr>
          <a:xfrm>
            <a:off x="518160" y="533400"/>
            <a:ext cx="3352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DISCUSSION RICHARD/ER</a:t>
            </a:r>
          </a:p>
        </p:txBody>
      </p:sp>
    </p:spTree>
    <p:extLst>
      <p:ext uri="{BB962C8B-B14F-4D97-AF65-F5344CB8AC3E}">
        <p14:creationId xmlns:p14="http://schemas.microsoft.com/office/powerpoint/2010/main" val="692336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C3FED9B1-55D6-4F36-A61C-093B3A738E7A}"/>
              </a:ext>
            </a:extLst>
          </p:cNvPr>
          <p:cNvSpPr/>
          <p:nvPr/>
        </p:nvSpPr>
        <p:spPr>
          <a:xfrm>
            <a:off x="357224" y="197708"/>
            <a:ext cx="9334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Industry and Commercial in Surrey – Percentage CO</a:t>
            </a:r>
            <a:r>
              <a:rPr lang="en-GB" sz="2400" baseline="-25000" dirty="0"/>
              <a:t>2</a:t>
            </a:r>
            <a:r>
              <a:rPr lang="en-GB" sz="2400" dirty="0"/>
              <a:t> emissions by District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036991-4172-456D-88E1-5CC2343003F2}"/>
              </a:ext>
            </a:extLst>
          </p:cNvPr>
          <p:cNvSpPr/>
          <p:nvPr/>
        </p:nvSpPr>
        <p:spPr>
          <a:xfrm>
            <a:off x="0" y="5349424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BUSINESS AND GREEN ECONOMY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5B95A31-187E-415E-958C-8C11F4CB6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1" y="950871"/>
            <a:ext cx="8768766" cy="495625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656EFC3-D7F7-45D5-B8AC-A50986B7BF72}"/>
              </a:ext>
            </a:extLst>
          </p:cNvPr>
          <p:cNvSpPr/>
          <p:nvPr/>
        </p:nvSpPr>
        <p:spPr>
          <a:xfrm>
            <a:off x="1716765" y="6352515"/>
            <a:ext cx="5146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Source: ONS, Local Authority CO</a:t>
            </a:r>
            <a:r>
              <a:rPr lang="en-GB" sz="1400" baseline="-25000" dirty="0"/>
              <a:t>2</a:t>
            </a:r>
            <a:r>
              <a:rPr lang="en-GB" sz="1400" dirty="0"/>
              <a:t> emissions estimates 2017 (</a:t>
            </a:r>
            <a:r>
              <a:rPr lang="en-GB" sz="1400" dirty="0" err="1"/>
              <a:t>kt</a:t>
            </a:r>
            <a:r>
              <a:rPr lang="en-GB" sz="1400" dirty="0"/>
              <a:t> CO</a:t>
            </a:r>
            <a:r>
              <a:rPr lang="en-GB" sz="1400" baseline="-25000" dirty="0"/>
              <a:t>2</a:t>
            </a:r>
            <a:r>
              <a:rPr lang="en-GB" sz="1400" dirty="0"/>
              <a:t>)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93A977-E7E4-4001-8CD5-083C336FC1A4}"/>
              </a:ext>
            </a:extLst>
          </p:cNvPr>
          <p:cNvSpPr txBox="1"/>
          <p:nvPr/>
        </p:nvSpPr>
        <p:spPr>
          <a:xfrm>
            <a:off x="609601" y="950870"/>
            <a:ext cx="23050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Industry and commercial includes</a:t>
            </a:r>
          </a:p>
          <a:p>
            <a:r>
              <a:rPr lang="en-GB" dirty="0"/>
              <a:t>Public sector, defence, social service,</a:t>
            </a:r>
          </a:p>
          <a:p>
            <a:r>
              <a:rPr lang="en-GB" dirty="0"/>
              <a:t>Other services, and </a:t>
            </a:r>
          </a:p>
          <a:p>
            <a:r>
              <a:rPr lang="en-GB" dirty="0"/>
              <a:t>undifferentiated goods and services-producing activities of households for own use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D3E8074-6B47-4825-9F4B-8E8E6C4FE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DEEC018-F6F7-412E-8A07-2CEE106CF0D2}"/>
              </a:ext>
            </a:extLst>
          </p:cNvPr>
          <p:cNvSpPr/>
          <p:nvPr/>
        </p:nvSpPr>
        <p:spPr>
          <a:xfrm>
            <a:off x="8571424" y="1125455"/>
            <a:ext cx="262604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1317 ktCO</a:t>
            </a:r>
            <a:r>
              <a:rPr lang="en-GB" sz="2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/annum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8588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FD16C9-CE28-40D1-A1D3-EEBD6AA4E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AE8A08-CF7B-4BBB-BE01-215916DC4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714" y="836911"/>
            <a:ext cx="8894286" cy="523962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B1BD0D-2E8C-450C-AC30-E302A629612F}"/>
              </a:ext>
            </a:extLst>
          </p:cNvPr>
          <p:cNvSpPr/>
          <p:nvPr/>
        </p:nvSpPr>
        <p:spPr>
          <a:xfrm>
            <a:off x="0" y="5349424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BUSINESS AND GREEN ECONOMY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11C8C0-E523-43FE-8BAA-09BC3E0BA53B}"/>
              </a:ext>
            </a:extLst>
          </p:cNvPr>
          <p:cNvSpPr/>
          <p:nvPr/>
        </p:nvSpPr>
        <p:spPr>
          <a:xfrm>
            <a:off x="263972" y="254911"/>
            <a:ext cx="9334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Industry and Commercial in Surrey – Percentage CO</a:t>
            </a:r>
            <a:r>
              <a:rPr lang="en-GB" sz="2400" baseline="-25000" dirty="0"/>
              <a:t>2</a:t>
            </a:r>
            <a:r>
              <a:rPr lang="en-GB" sz="2400" dirty="0"/>
              <a:t> emissions by District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57D292-D2C3-42A8-940A-6B97E68D6479}"/>
              </a:ext>
            </a:extLst>
          </p:cNvPr>
          <p:cNvSpPr/>
          <p:nvPr/>
        </p:nvSpPr>
        <p:spPr>
          <a:xfrm>
            <a:off x="263972" y="837328"/>
            <a:ext cx="334600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Agriculture, forestry and fishing</a:t>
            </a:r>
          </a:p>
          <a:p>
            <a:r>
              <a:rPr lang="en-GB" sz="1400" dirty="0"/>
              <a:t>Manufacturing</a:t>
            </a:r>
          </a:p>
          <a:p>
            <a:r>
              <a:rPr lang="en-GB" sz="1400" dirty="0"/>
              <a:t>Construction</a:t>
            </a:r>
          </a:p>
          <a:p>
            <a:r>
              <a:rPr lang="en-GB" sz="1400" dirty="0"/>
              <a:t>Wholesale and retail trade; repair of motor vehicles and motorcycles</a:t>
            </a:r>
          </a:p>
          <a:p>
            <a:r>
              <a:rPr lang="en-GB" sz="1400" dirty="0"/>
              <a:t>Transport and storage</a:t>
            </a:r>
          </a:p>
          <a:p>
            <a:r>
              <a:rPr lang="en-GB" sz="1400" dirty="0"/>
              <a:t>Accommodation and food services</a:t>
            </a:r>
          </a:p>
          <a:p>
            <a:r>
              <a:rPr lang="en-GB" sz="1400" dirty="0"/>
              <a:t>Information and communication</a:t>
            </a:r>
          </a:p>
          <a:p>
            <a:r>
              <a:rPr lang="en-GB" sz="1400" dirty="0"/>
              <a:t>Financial and insurance activities</a:t>
            </a:r>
          </a:p>
          <a:p>
            <a:r>
              <a:rPr lang="en-GB" sz="1400" dirty="0"/>
              <a:t>Real estate activities</a:t>
            </a:r>
          </a:p>
          <a:p>
            <a:r>
              <a:rPr lang="en-GB" sz="1400" dirty="0"/>
              <a:t>Professional, scientific and technical activities</a:t>
            </a:r>
          </a:p>
          <a:p>
            <a:r>
              <a:rPr lang="en-GB" sz="1400" dirty="0"/>
              <a:t>Administrative and support service activities</a:t>
            </a:r>
          </a:p>
          <a:p>
            <a:r>
              <a:rPr lang="en-GB" sz="1400" dirty="0"/>
              <a:t>Education</a:t>
            </a:r>
          </a:p>
          <a:p>
            <a:r>
              <a:rPr lang="en-GB" sz="1400" dirty="0"/>
              <a:t>Human health and social work activities</a:t>
            </a:r>
          </a:p>
          <a:p>
            <a:r>
              <a:rPr lang="en-GB" sz="1400" dirty="0"/>
              <a:t>Arts, entertainment and recreation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E4724-F0AA-4609-881A-9A8996AC5884}"/>
              </a:ext>
            </a:extLst>
          </p:cNvPr>
          <p:cNvSpPr txBox="1"/>
          <p:nvPr/>
        </p:nvSpPr>
        <p:spPr>
          <a:xfrm>
            <a:off x="1481137" y="6245255"/>
            <a:ext cx="922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University of Surrey – allocation of national data by Surrey business number and type - ONS, 2019. Atmospheric emissions: greenhouse gases by industry and gas: Total greenhouse gas emissions by industry section, 1990 to 2017 and (provisional) 2018, accessed 29.1.2020 and ONS, 2019. Number of Businesses in Surrey, accessed 29.1.2020, https://www.surreyi.gov.uk/dataset/24jw6/number-of-businesses-in-surrey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039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63CF54-11F9-48F3-A074-BCCCC2CA3EBC}"/>
              </a:ext>
            </a:extLst>
          </p:cNvPr>
          <p:cNvSpPr txBox="1"/>
          <p:nvPr/>
        </p:nvSpPr>
        <p:spPr>
          <a:xfrm>
            <a:off x="336704" y="271231"/>
            <a:ext cx="6564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Large Scale private company emitters (ktCO</a:t>
            </a:r>
            <a:r>
              <a:rPr lang="en-GB" sz="2400" baseline="-25000" dirty="0"/>
              <a:t>2</a:t>
            </a:r>
            <a:r>
              <a:rPr lang="en-GB" sz="2400" dirty="0"/>
              <a:t>, 2017)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AD9DD7-B6AE-4042-9A66-955A2BB4C642}"/>
              </a:ext>
            </a:extLst>
          </p:cNvPr>
          <p:cNvSpPr/>
          <p:nvPr/>
        </p:nvSpPr>
        <p:spPr>
          <a:xfrm>
            <a:off x="1889760" y="620428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BEIS, National Atmospheric Emissions Inventory, accessed November 2019,  https://naei.beis.gov.uk/laco2app/</a:t>
            </a:r>
            <a:r>
              <a:rPr lang="en-GB" sz="12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B89F30-5F2F-4F95-B8B1-60940807C8A6}"/>
              </a:ext>
            </a:extLst>
          </p:cNvPr>
          <p:cNvSpPr/>
          <p:nvPr/>
        </p:nvSpPr>
        <p:spPr>
          <a:xfrm>
            <a:off x="0" y="5349424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BUSINESS AND GREEN ECONOMY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0E5B5E-171A-47CF-9480-253D6F517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7C2F36-538E-4435-A5BB-EBB7BDD2C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640" y="956310"/>
            <a:ext cx="4998720" cy="494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204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2B30E2-C1AF-4AFC-99E5-7B1F161FF11A}"/>
              </a:ext>
            </a:extLst>
          </p:cNvPr>
          <p:cNvSpPr/>
          <p:nvPr/>
        </p:nvSpPr>
        <p:spPr>
          <a:xfrm>
            <a:off x="0" y="5349424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BUSINESS AND GREEN ECONOMY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87916-67FC-43EB-AF56-A813A8C7A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82875-07F7-4727-A666-782CB9C7CE0A}"/>
              </a:ext>
            </a:extLst>
          </p:cNvPr>
          <p:cNvSpPr txBox="1"/>
          <p:nvPr/>
        </p:nvSpPr>
        <p:spPr>
          <a:xfrm>
            <a:off x="250001" y="335608"/>
            <a:ext cx="7018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Industry in Surrey – CO</a:t>
            </a:r>
            <a:r>
              <a:rPr lang="en-GB" sz="2400" baseline="-25000" dirty="0"/>
              <a:t>2 </a:t>
            </a:r>
            <a:r>
              <a:rPr lang="en-GB" sz="2400" dirty="0"/>
              <a:t>and CO</a:t>
            </a:r>
            <a:r>
              <a:rPr lang="en-GB" sz="2400" baseline="-25000" dirty="0"/>
              <a:t>2</a:t>
            </a:r>
            <a:r>
              <a:rPr lang="en-GB" sz="2400" dirty="0"/>
              <a:t>e emissions – the gap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177519-1956-4BB7-BB62-5C930C382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256" y="1004502"/>
            <a:ext cx="6437789" cy="4848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6F8AC3-795A-4C8A-B452-92A4933F7F97}"/>
              </a:ext>
            </a:extLst>
          </p:cNvPr>
          <p:cNvSpPr txBox="1"/>
          <p:nvPr/>
        </p:nvSpPr>
        <p:spPr>
          <a:xfrm>
            <a:off x="1481137" y="6000088"/>
            <a:ext cx="872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University of Surrey – allocation of national data by Surrey business number and type - ONS, 2019. Atmospheric emissions: greenhouse gases by industry and gas: Total greenhouse gas emissions by industry section, 1990 to 2017 and (provisional) 2018, accessed 29.1.2020 and ONS, 2019. Number of Businesses in Surrey, accessed 29.1.2020, https://www.surreyi.gov.uk/dataset/24jw6/number-of-businesses-in-surrey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187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740F46-2571-432C-99FA-29EC50C34774}"/>
              </a:ext>
            </a:extLst>
          </p:cNvPr>
          <p:cNvSpPr/>
          <p:nvPr/>
        </p:nvSpPr>
        <p:spPr>
          <a:xfrm>
            <a:off x="0" y="5349424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BUSINESS AND GREEN ECONOMY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03A15-7B37-41F0-B5E1-2756295CC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B81FFF-DD62-4874-A3D9-78C817E7D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96" y="1615440"/>
            <a:ext cx="11699422" cy="3566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6C1979-B3F8-4D52-A99D-03EE13CECC72}"/>
              </a:ext>
            </a:extLst>
          </p:cNvPr>
          <p:cNvSpPr txBox="1"/>
          <p:nvPr/>
        </p:nvSpPr>
        <p:spPr>
          <a:xfrm>
            <a:off x="250001" y="335608"/>
            <a:ext cx="7243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Industry in Surrey – ktCO</a:t>
            </a:r>
            <a:r>
              <a:rPr lang="en-GB" sz="2400" baseline="-25000" dirty="0"/>
              <a:t>2</a:t>
            </a:r>
            <a:r>
              <a:rPr lang="en-GB" sz="2400" dirty="0"/>
              <a:t> emissions by District by Sector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80D5B-121D-4398-9774-4BE73654135D}"/>
              </a:ext>
            </a:extLst>
          </p:cNvPr>
          <p:cNvSpPr txBox="1"/>
          <p:nvPr/>
        </p:nvSpPr>
        <p:spPr>
          <a:xfrm>
            <a:off x="1481137" y="6000088"/>
            <a:ext cx="872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University of Surrey – allocation of national data by Surrey business number and type - ONS, 2019. Atmospheric emissions: greenhouse gases by industry and gas: Total greenhouse gas emissions by industry section, 1990 to 2017 and (provisional) 2018, accessed 29.1.2020 and ONS, 2019. Number of Businesses in Surrey, accessed 29.1.2020, https://www.surreyi.gov.uk/dataset/24jw6/number-of-businesses-in-surrey</a:t>
            </a:r>
            <a:endParaRPr lang="en-GB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241E430-BAD6-433F-92FC-597DA52AB1E1}"/>
              </a:ext>
            </a:extLst>
          </p:cNvPr>
          <p:cNvSpPr/>
          <p:nvPr/>
        </p:nvSpPr>
        <p:spPr>
          <a:xfrm>
            <a:off x="85725" y="2667000"/>
            <a:ext cx="923925" cy="250338"/>
          </a:xfrm>
          <a:custGeom>
            <a:avLst/>
            <a:gdLst>
              <a:gd name="connsiteX0" fmla="*/ 923925 w 923925"/>
              <a:gd name="connsiteY0" fmla="*/ 66675 h 250338"/>
              <a:gd name="connsiteX1" fmla="*/ 866775 w 923925"/>
              <a:gd name="connsiteY1" fmla="*/ 76200 h 250338"/>
              <a:gd name="connsiteX2" fmla="*/ 771525 w 923925"/>
              <a:gd name="connsiteY2" fmla="*/ 57150 h 250338"/>
              <a:gd name="connsiteX3" fmla="*/ 723900 w 923925"/>
              <a:gd name="connsiteY3" fmla="*/ 47625 h 250338"/>
              <a:gd name="connsiteX4" fmla="*/ 666750 w 923925"/>
              <a:gd name="connsiteY4" fmla="*/ 28575 h 250338"/>
              <a:gd name="connsiteX5" fmla="*/ 590550 w 923925"/>
              <a:gd name="connsiteY5" fmla="*/ 19050 h 250338"/>
              <a:gd name="connsiteX6" fmla="*/ 552450 w 923925"/>
              <a:gd name="connsiteY6" fmla="*/ 9525 h 250338"/>
              <a:gd name="connsiteX7" fmla="*/ 466725 w 923925"/>
              <a:gd name="connsiteY7" fmla="*/ 0 h 250338"/>
              <a:gd name="connsiteX8" fmla="*/ 180975 w 923925"/>
              <a:gd name="connsiteY8" fmla="*/ 9525 h 250338"/>
              <a:gd name="connsiteX9" fmla="*/ 152400 w 923925"/>
              <a:gd name="connsiteY9" fmla="*/ 19050 h 250338"/>
              <a:gd name="connsiteX10" fmla="*/ 104775 w 923925"/>
              <a:gd name="connsiteY10" fmla="*/ 28575 h 250338"/>
              <a:gd name="connsiteX11" fmla="*/ 28575 w 923925"/>
              <a:gd name="connsiteY11" fmla="*/ 47625 h 250338"/>
              <a:gd name="connsiteX12" fmla="*/ 0 w 923925"/>
              <a:gd name="connsiteY12" fmla="*/ 104775 h 250338"/>
              <a:gd name="connsiteX13" fmla="*/ 9525 w 923925"/>
              <a:gd name="connsiteY13" fmla="*/ 152400 h 250338"/>
              <a:gd name="connsiteX14" fmla="*/ 19050 w 923925"/>
              <a:gd name="connsiteY14" fmla="*/ 180975 h 250338"/>
              <a:gd name="connsiteX15" fmla="*/ 47625 w 923925"/>
              <a:gd name="connsiteY15" fmla="*/ 190500 h 250338"/>
              <a:gd name="connsiteX16" fmla="*/ 104775 w 923925"/>
              <a:gd name="connsiteY16" fmla="*/ 200025 h 250338"/>
              <a:gd name="connsiteX17" fmla="*/ 180975 w 923925"/>
              <a:gd name="connsiteY17" fmla="*/ 219075 h 250338"/>
              <a:gd name="connsiteX18" fmla="*/ 304800 w 923925"/>
              <a:gd name="connsiteY18" fmla="*/ 228600 h 250338"/>
              <a:gd name="connsiteX19" fmla="*/ 371475 w 923925"/>
              <a:gd name="connsiteY19" fmla="*/ 247650 h 250338"/>
              <a:gd name="connsiteX20" fmla="*/ 647700 w 923925"/>
              <a:gd name="connsiteY20" fmla="*/ 228600 h 250338"/>
              <a:gd name="connsiteX21" fmla="*/ 876300 w 923925"/>
              <a:gd name="connsiteY21" fmla="*/ 219075 h 250338"/>
              <a:gd name="connsiteX22" fmla="*/ 904875 w 923925"/>
              <a:gd name="connsiteY22" fmla="*/ 209550 h 250338"/>
              <a:gd name="connsiteX23" fmla="*/ 914400 w 923925"/>
              <a:gd name="connsiteY23" fmla="*/ 152400 h 250338"/>
              <a:gd name="connsiteX24" fmla="*/ 885825 w 923925"/>
              <a:gd name="connsiteY24" fmla="*/ 85725 h 250338"/>
              <a:gd name="connsiteX25" fmla="*/ 866775 w 923925"/>
              <a:gd name="connsiteY25" fmla="*/ 76200 h 25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3925" h="250338">
                <a:moveTo>
                  <a:pt x="923925" y="66675"/>
                </a:moveTo>
                <a:cubicBezTo>
                  <a:pt x="904875" y="69850"/>
                  <a:pt x="886088" y="76200"/>
                  <a:pt x="866775" y="76200"/>
                </a:cubicBezTo>
                <a:cubicBezTo>
                  <a:pt x="796767" y="76200"/>
                  <a:pt x="818444" y="68880"/>
                  <a:pt x="771525" y="57150"/>
                </a:cubicBezTo>
                <a:cubicBezTo>
                  <a:pt x="755819" y="53223"/>
                  <a:pt x="739519" y="51885"/>
                  <a:pt x="723900" y="47625"/>
                </a:cubicBezTo>
                <a:cubicBezTo>
                  <a:pt x="704527" y="42341"/>
                  <a:pt x="686675" y="31066"/>
                  <a:pt x="666750" y="28575"/>
                </a:cubicBezTo>
                <a:cubicBezTo>
                  <a:pt x="641350" y="25400"/>
                  <a:pt x="615799" y="23258"/>
                  <a:pt x="590550" y="19050"/>
                </a:cubicBezTo>
                <a:cubicBezTo>
                  <a:pt x="577637" y="16898"/>
                  <a:pt x="565389" y="11516"/>
                  <a:pt x="552450" y="9525"/>
                </a:cubicBezTo>
                <a:cubicBezTo>
                  <a:pt x="524033" y="5153"/>
                  <a:pt x="495300" y="3175"/>
                  <a:pt x="466725" y="0"/>
                </a:cubicBezTo>
                <a:cubicBezTo>
                  <a:pt x="371475" y="3175"/>
                  <a:pt x="276103" y="3760"/>
                  <a:pt x="180975" y="9525"/>
                </a:cubicBezTo>
                <a:cubicBezTo>
                  <a:pt x="170953" y="10132"/>
                  <a:pt x="162140" y="16615"/>
                  <a:pt x="152400" y="19050"/>
                </a:cubicBezTo>
                <a:cubicBezTo>
                  <a:pt x="136694" y="22977"/>
                  <a:pt x="120481" y="24648"/>
                  <a:pt x="104775" y="28575"/>
                </a:cubicBezTo>
                <a:cubicBezTo>
                  <a:pt x="-12381" y="57864"/>
                  <a:pt x="204113" y="12517"/>
                  <a:pt x="28575" y="47625"/>
                </a:cubicBezTo>
                <a:cubicBezTo>
                  <a:pt x="18943" y="62072"/>
                  <a:pt x="0" y="85057"/>
                  <a:pt x="0" y="104775"/>
                </a:cubicBezTo>
                <a:cubicBezTo>
                  <a:pt x="0" y="120964"/>
                  <a:pt x="5598" y="136694"/>
                  <a:pt x="9525" y="152400"/>
                </a:cubicBezTo>
                <a:cubicBezTo>
                  <a:pt x="11960" y="162140"/>
                  <a:pt x="11950" y="173875"/>
                  <a:pt x="19050" y="180975"/>
                </a:cubicBezTo>
                <a:cubicBezTo>
                  <a:pt x="26150" y="188075"/>
                  <a:pt x="37824" y="188322"/>
                  <a:pt x="47625" y="190500"/>
                </a:cubicBezTo>
                <a:cubicBezTo>
                  <a:pt x="66478" y="194690"/>
                  <a:pt x="85922" y="195835"/>
                  <a:pt x="104775" y="200025"/>
                </a:cubicBezTo>
                <a:cubicBezTo>
                  <a:pt x="164129" y="213215"/>
                  <a:pt x="98640" y="209927"/>
                  <a:pt x="180975" y="219075"/>
                </a:cubicBezTo>
                <a:cubicBezTo>
                  <a:pt x="222119" y="223647"/>
                  <a:pt x="263525" y="225425"/>
                  <a:pt x="304800" y="228600"/>
                </a:cubicBezTo>
                <a:cubicBezTo>
                  <a:pt x="327025" y="234950"/>
                  <a:pt x="348375" y="246825"/>
                  <a:pt x="371475" y="247650"/>
                </a:cubicBezTo>
                <a:cubicBezTo>
                  <a:pt x="642017" y="257312"/>
                  <a:pt x="488028" y="238580"/>
                  <a:pt x="647700" y="228600"/>
                </a:cubicBezTo>
                <a:cubicBezTo>
                  <a:pt x="723818" y="223843"/>
                  <a:pt x="800100" y="222250"/>
                  <a:pt x="876300" y="219075"/>
                </a:cubicBezTo>
                <a:cubicBezTo>
                  <a:pt x="885825" y="215900"/>
                  <a:pt x="899894" y="218267"/>
                  <a:pt x="904875" y="209550"/>
                </a:cubicBezTo>
                <a:cubicBezTo>
                  <a:pt x="914457" y="192782"/>
                  <a:pt x="914400" y="171713"/>
                  <a:pt x="914400" y="152400"/>
                </a:cubicBezTo>
                <a:cubicBezTo>
                  <a:pt x="914400" y="130540"/>
                  <a:pt x="901379" y="101279"/>
                  <a:pt x="885825" y="85725"/>
                </a:cubicBezTo>
                <a:cubicBezTo>
                  <a:pt x="880805" y="80705"/>
                  <a:pt x="873125" y="79375"/>
                  <a:pt x="866775" y="762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F5ECCF6-DE3D-4EBB-A958-048776E479B1}"/>
              </a:ext>
            </a:extLst>
          </p:cNvPr>
          <p:cNvSpPr/>
          <p:nvPr/>
        </p:nvSpPr>
        <p:spPr>
          <a:xfrm>
            <a:off x="85724" y="2840669"/>
            <a:ext cx="923925" cy="250338"/>
          </a:xfrm>
          <a:custGeom>
            <a:avLst/>
            <a:gdLst>
              <a:gd name="connsiteX0" fmla="*/ 923925 w 923925"/>
              <a:gd name="connsiteY0" fmla="*/ 66675 h 250338"/>
              <a:gd name="connsiteX1" fmla="*/ 866775 w 923925"/>
              <a:gd name="connsiteY1" fmla="*/ 76200 h 250338"/>
              <a:gd name="connsiteX2" fmla="*/ 771525 w 923925"/>
              <a:gd name="connsiteY2" fmla="*/ 57150 h 250338"/>
              <a:gd name="connsiteX3" fmla="*/ 723900 w 923925"/>
              <a:gd name="connsiteY3" fmla="*/ 47625 h 250338"/>
              <a:gd name="connsiteX4" fmla="*/ 666750 w 923925"/>
              <a:gd name="connsiteY4" fmla="*/ 28575 h 250338"/>
              <a:gd name="connsiteX5" fmla="*/ 590550 w 923925"/>
              <a:gd name="connsiteY5" fmla="*/ 19050 h 250338"/>
              <a:gd name="connsiteX6" fmla="*/ 552450 w 923925"/>
              <a:gd name="connsiteY6" fmla="*/ 9525 h 250338"/>
              <a:gd name="connsiteX7" fmla="*/ 466725 w 923925"/>
              <a:gd name="connsiteY7" fmla="*/ 0 h 250338"/>
              <a:gd name="connsiteX8" fmla="*/ 180975 w 923925"/>
              <a:gd name="connsiteY8" fmla="*/ 9525 h 250338"/>
              <a:gd name="connsiteX9" fmla="*/ 152400 w 923925"/>
              <a:gd name="connsiteY9" fmla="*/ 19050 h 250338"/>
              <a:gd name="connsiteX10" fmla="*/ 104775 w 923925"/>
              <a:gd name="connsiteY10" fmla="*/ 28575 h 250338"/>
              <a:gd name="connsiteX11" fmla="*/ 28575 w 923925"/>
              <a:gd name="connsiteY11" fmla="*/ 47625 h 250338"/>
              <a:gd name="connsiteX12" fmla="*/ 0 w 923925"/>
              <a:gd name="connsiteY12" fmla="*/ 104775 h 250338"/>
              <a:gd name="connsiteX13" fmla="*/ 9525 w 923925"/>
              <a:gd name="connsiteY13" fmla="*/ 152400 h 250338"/>
              <a:gd name="connsiteX14" fmla="*/ 19050 w 923925"/>
              <a:gd name="connsiteY14" fmla="*/ 180975 h 250338"/>
              <a:gd name="connsiteX15" fmla="*/ 47625 w 923925"/>
              <a:gd name="connsiteY15" fmla="*/ 190500 h 250338"/>
              <a:gd name="connsiteX16" fmla="*/ 104775 w 923925"/>
              <a:gd name="connsiteY16" fmla="*/ 200025 h 250338"/>
              <a:gd name="connsiteX17" fmla="*/ 180975 w 923925"/>
              <a:gd name="connsiteY17" fmla="*/ 219075 h 250338"/>
              <a:gd name="connsiteX18" fmla="*/ 304800 w 923925"/>
              <a:gd name="connsiteY18" fmla="*/ 228600 h 250338"/>
              <a:gd name="connsiteX19" fmla="*/ 371475 w 923925"/>
              <a:gd name="connsiteY19" fmla="*/ 247650 h 250338"/>
              <a:gd name="connsiteX20" fmla="*/ 647700 w 923925"/>
              <a:gd name="connsiteY20" fmla="*/ 228600 h 250338"/>
              <a:gd name="connsiteX21" fmla="*/ 876300 w 923925"/>
              <a:gd name="connsiteY21" fmla="*/ 219075 h 250338"/>
              <a:gd name="connsiteX22" fmla="*/ 904875 w 923925"/>
              <a:gd name="connsiteY22" fmla="*/ 209550 h 250338"/>
              <a:gd name="connsiteX23" fmla="*/ 914400 w 923925"/>
              <a:gd name="connsiteY23" fmla="*/ 152400 h 250338"/>
              <a:gd name="connsiteX24" fmla="*/ 885825 w 923925"/>
              <a:gd name="connsiteY24" fmla="*/ 85725 h 250338"/>
              <a:gd name="connsiteX25" fmla="*/ 866775 w 923925"/>
              <a:gd name="connsiteY25" fmla="*/ 76200 h 25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3925" h="250338">
                <a:moveTo>
                  <a:pt x="923925" y="66675"/>
                </a:moveTo>
                <a:cubicBezTo>
                  <a:pt x="904875" y="69850"/>
                  <a:pt x="886088" y="76200"/>
                  <a:pt x="866775" y="76200"/>
                </a:cubicBezTo>
                <a:cubicBezTo>
                  <a:pt x="796767" y="76200"/>
                  <a:pt x="818444" y="68880"/>
                  <a:pt x="771525" y="57150"/>
                </a:cubicBezTo>
                <a:cubicBezTo>
                  <a:pt x="755819" y="53223"/>
                  <a:pt x="739519" y="51885"/>
                  <a:pt x="723900" y="47625"/>
                </a:cubicBezTo>
                <a:cubicBezTo>
                  <a:pt x="704527" y="42341"/>
                  <a:pt x="686675" y="31066"/>
                  <a:pt x="666750" y="28575"/>
                </a:cubicBezTo>
                <a:cubicBezTo>
                  <a:pt x="641350" y="25400"/>
                  <a:pt x="615799" y="23258"/>
                  <a:pt x="590550" y="19050"/>
                </a:cubicBezTo>
                <a:cubicBezTo>
                  <a:pt x="577637" y="16898"/>
                  <a:pt x="565389" y="11516"/>
                  <a:pt x="552450" y="9525"/>
                </a:cubicBezTo>
                <a:cubicBezTo>
                  <a:pt x="524033" y="5153"/>
                  <a:pt x="495300" y="3175"/>
                  <a:pt x="466725" y="0"/>
                </a:cubicBezTo>
                <a:cubicBezTo>
                  <a:pt x="371475" y="3175"/>
                  <a:pt x="276103" y="3760"/>
                  <a:pt x="180975" y="9525"/>
                </a:cubicBezTo>
                <a:cubicBezTo>
                  <a:pt x="170953" y="10132"/>
                  <a:pt x="162140" y="16615"/>
                  <a:pt x="152400" y="19050"/>
                </a:cubicBezTo>
                <a:cubicBezTo>
                  <a:pt x="136694" y="22977"/>
                  <a:pt x="120481" y="24648"/>
                  <a:pt x="104775" y="28575"/>
                </a:cubicBezTo>
                <a:cubicBezTo>
                  <a:pt x="-12381" y="57864"/>
                  <a:pt x="204113" y="12517"/>
                  <a:pt x="28575" y="47625"/>
                </a:cubicBezTo>
                <a:cubicBezTo>
                  <a:pt x="18943" y="62072"/>
                  <a:pt x="0" y="85057"/>
                  <a:pt x="0" y="104775"/>
                </a:cubicBezTo>
                <a:cubicBezTo>
                  <a:pt x="0" y="120964"/>
                  <a:pt x="5598" y="136694"/>
                  <a:pt x="9525" y="152400"/>
                </a:cubicBezTo>
                <a:cubicBezTo>
                  <a:pt x="11960" y="162140"/>
                  <a:pt x="11950" y="173875"/>
                  <a:pt x="19050" y="180975"/>
                </a:cubicBezTo>
                <a:cubicBezTo>
                  <a:pt x="26150" y="188075"/>
                  <a:pt x="37824" y="188322"/>
                  <a:pt x="47625" y="190500"/>
                </a:cubicBezTo>
                <a:cubicBezTo>
                  <a:pt x="66478" y="194690"/>
                  <a:pt x="85922" y="195835"/>
                  <a:pt x="104775" y="200025"/>
                </a:cubicBezTo>
                <a:cubicBezTo>
                  <a:pt x="164129" y="213215"/>
                  <a:pt x="98640" y="209927"/>
                  <a:pt x="180975" y="219075"/>
                </a:cubicBezTo>
                <a:cubicBezTo>
                  <a:pt x="222119" y="223647"/>
                  <a:pt x="263525" y="225425"/>
                  <a:pt x="304800" y="228600"/>
                </a:cubicBezTo>
                <a:cubicBezTo>
                  <a:pt x="327025" y="234950"/>
                  <a:pt x="348375" y="246825"/>
                  <a:pt x="371475" y="247650"/>
                </a:cubicBezTo>
                <a:cubicBezTo>
                  <a:pt x="642017" y="257312"/>
                  <a:pt x="488028" y="238580"/>
                  <a:pt x="647700" y="228600"/>
                </a:cubicBezTo>
                <a:cubicBezTo>
                  <a:pt x="723818" y="223843"/>
                  <a:pt x="800100" y="222250"/>
                  <a:pt x="876300" y="219075"/>
                </a:cubicBezTo>
                <a:cubicBezTo>
                  <a:pt x="885825" y="215900"/>
                  <a:pt x="899894" y="218267"/>
                  <a:pt x="904875" y="209550"/>
                </a:cubicBezTo>
                <a:cubicBezTo>
                  <a:pt x="914457" y="192782"/>
                  <a:pt x="914400" y="171713"/>
                  <a:pt x="914400" y="152400"/>
                </a:cubicBezTo>
                <a:cubicBezTo>
                  <a:pt x="914400" y="130540"/>
                  <a:pt x="901379" y="101279"/>
                  <a:pt x="885825" y="85725"/>
                </a:cubicBezTo>
                <a:cubicBezTo>
                  <a:pt x="880805" y="80705"/>
                  <a:pt x="873125" y="79375"/>
                  <a:pt x="866775" y="762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8809845-8003-4067-BA6D-9348A2037296}"/>
              </a:ext>
            </a:extLst>
          </p:cNvPr>
          <p:cNvSpPr/>
          <p:nvPr/>
        </p:nvSpPr>
        <p:spPr>
          <a:xfrm>
            <a:off x="85725" y="2971800"/>
            <a:ext cx="3158754" cy="409575"/>
          </a:xfrm>
          <a:custGeom>
            <a:avLst/>
            <a:gdLst>
              <a:gd name="connsiteX0" fmla="*/ 3105150 w 3158754"/>
              <a:gd name="connsiteY0" fmla="*/ 171450 h 409575"/>
              <a:gd name="connsiteX1" fmla="*/ 2752725 w 3158754"/>
              <a:gd name="connsiteY1" fmla="*/ 76200 h 409575"/>
              <a:gd name="connsiteX2" fmla="*/ 2724150 w 3158754"/>
              <a:gd name="connsiteY2" fmla="*/ 66675 h 409575"/>
              <a:gd name="connsiteX3" fmla="*/ 2657475 w 3158754"/>
              <a:gd name="connsiteY3" fmla="*/ 57150 h 409575"/>
              <a:gd name="connsiteX4" fmla="*/ 2505075 w 3158754"/>
              <a:gd name="connsiteY4" fmla="*/ 28575 h 409575"/>
              <a:gd name="connsiteX5" fmla="*/ 2466975 w 3158754"/>
              <a:gd name="connsiteY5" fmla="*/ 19050 h 409575"/>
              <a:gd name="connsiteX6" fmla="*/ 2305050 w 3158754"/>
              <a:gd name="connsiteY6" fmla="*/ 9525 h 409575"/>
              <a:gd name="connsiteX7" fmla="*/ 2171700 w 3158754"/>
              <a:gd name="connsiteY7" fmla="*/ 0 h 409575"/>
              <a:gd name="connsiteX8" fmla="*/ 1781175 w 3158754"/>
              <a:gd name="connsiteY8" fmla="*/ 9525 h 409575"/>
              <a:gd name="connsiteX9" fmla="*/ 1714500 w 3158754"/>
              <a:gd name="connsiteY9" fmla="*/ 19050 h 409575"/>
              <a:gd name="connsiteX10" fmla="*/ 1543050 w 3158754"/>
              <a:gd name="connsiteY10" fmla="*/ 28575 h 409575"/>
              <a:gd name="connsiteX11" fmla="*/ 1143000 w 3158754"/>
              <a:gd name="connsiteY11" fmla="*/ 57150 h 409575"/>
              <a:gd name="connsiteX12" fmla="*/ 1000125 w 3158754"/>
              <a:gd name="connsiteY12" fmla="*/ 66675 h 409575"/>
              <a:gd name="connsiteX13" fmla="*/ 809625 w 3158754"/>
              <a:gd name="connsiteY13" fmla="*/ 104775 h 409575"/>
              <a:gd name="connsiteX14" fmla="*/ 457200 w 3158754"/>
              <a:gd name="connsiteY14" fmla="*/ 95250 h 409575"/>
              <a:gd name="connsiteX15" fmla="*/ 419100 w 3158754"/>
              <a:gd name="connsiteY15" fmla="*/ 85725 h 409575"/>
              <a:gd name="connsiteX16" fmla="*/ 314325 w 3158754"/>
              <a:gd name="connsiteY16" fmla="*/ 76200 h 409575"/>
              <a:gd name="connsiteX17" fmla="*/ 161925 w 3158754"/>
              <a:gd name="connsiteY17" fmla="*/ 47625 h 409575"/>
              <a:gd name="connsiteX18" fmla="*/ 57150 w 3158754"/>
              <a:gd name="connsiteY18" fmla="*/ 57150 h 409575"/>
              <a:gd name="connsiteX19" fmla="*/ 28575 w 3158754"/>
              <a:gd name="connsiteY19" fmla="*/ 66675 h 409575"/>
              <a:gd name="connsiteX20" fmla="*/ 9525 w 3158754"/>
              <a:gd name="connsiteY20" fmla="*/ 123825 h 409575"/>
              <a:gd name="connsiteX21" fmla="*/ 0 w 3158754"/>
              <a:gd name="connsiteY21" fmla="*/ 152400 h 409575"/>
              <a:gd name="connsiteX22" fmla="*/ 9525 w 3158754"/>
              <a:gd name="connsiteY22" fmla="*/ 238125 h 409575"/>
              <a:gd name="connsiteX23" fmla="*/ 38100 w 3158754"/>
              <a:gd name="connsiteY23" fmla="*/ 257175 h 409575"/>
              <a:gd name="connsiteX24" fmla="*/ 57150 w 3158754"/>
              <a:gd name="connsiteY24" fmla="*/ 285750 h 409575"/>
              <a:gd name="connsiteX25" fmla="*/ 114300 w 3158754"/>
              <a:gd name="connsiteY25" fmla="*/ 304800 h 409575"/>
              <a:gd name="connsiteX26" fmla="*/ 142875 w 3158754"/>
              <a:gd name="connsiteY26" fmla="*/ 323850 h 409575"/>
              <a:gd name="connsiteX27" fmla="*/ 171450 w 3158754"/>
              <a:gd name="connsiteY27" fmla="*/ 333375 h 409575"/>
              <a:gd name="connsiteX28" fmla="*/ 228600 w 3158754"/>
              <a:gd name="connsiteY28" fmla="*/ 371475 h 409575"/>
              <a:gd name="connsiteX29" fmla="*/ 257175 w 3158754"/>
              <a:gd name="connsiteY29" fmla="*/ 390525 h 409575"/>
              <a:gd name="connsiteX30" fmla="*/ 314325 w 3158754"/>
              <a:gd name="connsiteY30" fmla="*/ 409575 h 409575"/>
              <a:gd name="connsiteX31" fmla="*/ 590550 w 3158754"/>
              <a:gd name="connsiteY31" fmla="*/ 381000 h 409575"/>
              <a:gd name="connsiteX32" fmla="*/ 1143000 w 3158754"/>
              <a:gd name="connsiteY32" fmla="*/ 371475 h 409575"/>
              <a:gd name="connsiteX33" fmla="*/ 1333500 w 3158754"/>
              <a:gd name="connsiteY33" fmla="*/ 361950 h 409575"/>
              <a:gd name="connsiteX34" fmla="*/ 1438275 w 3158754"/>
              <a:gd name="connsiteY34" fmla="*/ 342900 h 409575"/>
              <a:gd name="connsiteX35" fmla="*/ 2038350 w 3158754"/>
              <a:gd name="connsiteY35" fmla="*/ 323850 h 409575"/>
              <a:gd name="connsiteX36" fmla="*/ 2190750 w 3158754"/>
              <a:gd name="connsiteY36" fmla="*/ 314325 h 409575"/>
              <a:gd name="connsiteX37" fmla="*/ 2257425 w 3158754"/>
              <a:gd name="connsiteY37" fmla="*/ 304800 h 409575"/>
              <a:gd name="connsiteX38" fmla="*/ 2447925 w 3158754"/>
              <a:gd name="connsiteY38" fmla="*/ 295275 h 409575"/>
              <a:gd name="connsiteX39" fmla="*/ 2762250 w 3158754"/>
              <a:gd name="connsiteY39" fmla="*/ 304800 h 409575"/>
              <a:gd name="connsiteX40" fmla="*/ 2886075 w 3158754"/>
              <a:gd name="connsiteY40" fmla="*/ 295275 h 409575"/>
              <a:gd name="connsiteX41" fmla="*/ 3133725 w 3158754"/>
              <a:gd name="connsiteY41" fmla="*/ 285750 h 409575"/>
              <a:gd name="connsiteX42" fmla="*/ 3133725 w 3158754"/>
              <a:gd name="connsiteY42" fmla="*/ 200025 h 409575"/>
              <a:gd name="connsiteX43" fmla="*/ 3105150 w 3158754"/>
              <a:gd name="connsiteY43" fmla="*/ 17145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58754" h="409575">
                <a:moveTo>
                  <a:pt x="3105150" y="171450"/>
                </a:moveTo>
                <a:lnTo>
                  <a:pt x="2752725" y="76200"/>
                </a:lnTo>
                <a:cubicBezTo>
                  <a:pt x="2743044" y="73538"/>
                  <a:pt x="2733995" y="68644"/>
                  <a:pt x="2724150" y="66675"/>
                </a:cubicBezTo>
                <a:cubicBezTo>
                  <a:pt x="2702135" y="62272"/>
                  <a:pt x="2679700" y="60325"/>
                  <a:pt x="2657475" y="57150"/>
                </a:cubicBezTo>
                <a:cubicBezTo>
                  <a:pt x="2579879" y="18352"/>
                  <a:pt x="2647797" y="46415"/>
                  <a:pt x="2505075" y="28575"/>
                </a:cubicBezTo>
                <a:cubicBezTo>
                  <a:pt x="2492085" y="26951"/>
                  <a:pt x="2480007" y="20291"/>
                  <a:pt x="2466975" y="19050"/>
                </a:cubicBezTo>
                <a:cubicBezTo>
                  <a:pt x="2413150" y="13924"/>
                  <a:pt x="2359006" y="13006"/>
                  <a:pt x="2305050" y="9525"/>
                </a:cubicBezTo>
                <a:lnTo>
                  <a:pt x="2171700" y="0"/>
                </a:lnTo>
                <a:lnTo>
                  <a:pt x="1781175" y="9525"/>
                </a:lnTo>
                <a:cubicBezTo>
                  <a:pt x="1758744" y="10460"/>
                  <a:pt x="1736879" y="17260"/>
                  <a:pt x="1714500" y="19050"/>
                </a:cubicBezTo>
                <a:cubicBezTo>
                  <a:pt x="1657444" y="23614"/>
                  <a:pt x="1600161" y="24768"/>
                  <a:pt x="1543050" y="28575"/>
                </a:cubicBezTo>
                <a:lnTo>
                  <a:pt x="1143000" y="57150"/>
                </a:lnTo>
                <a:lnTo>
                  <a:pt x="1000125" y="66675"/>
                </a:lnTo>
                <a:cubicBezTo>
                  <a:pt x="936625" y="79375"/>
                  <a:pt x="874293" y="101371"/>
                  <a:pt x="809625" y="104775"/>
                </a:cubicBezTo>
                <a:cubicBezTo>
                  <a:pt x="692270" y="110952"/>
                  <a:pt x="574578" y="100976"/>
                  <a:pt x="457200" y="95250"/>
                </a:cubicBezTo>
                <a:cubicBezTo>
                  <a:pt x="444125" y="94612"/>
                  <a:pt x="432076" y="87455"/>
                  <a:pt x="419100" y="85725"/>
                </a:cubicBezTo>
                <a:cubicBezTo>
                  <a:pt x="384339" y="81090"/>
                  <a:pt x="349154" y="80298"/>
                  <a:pt x="314325" y="76200"/>
                </a:cubicBezTo>
                <a:cubicBezTo>
                  <a:pt x="278265" y="71958"/>
                  <a:pt x="187208" y="52682"/>
                  <a:pt x="161925" y="47625"/>
                </a:cubicBezTo>
                <a:cubicBezTo>
                  <a:pt x="127000" y="50800"/>
                  <a:pt x="91867" y="52190"/>
                  <a:pt x="57150" y="57150"/>
                </a:cubicBezTo>
                <a:cubicBezTo>
                  <a:pt x="47211" y="58570"/>
                  <a:pt x="34411" y="58505"/>
                  <a:pt x="28575" y="66675"/>
                </a:cubicBezTo>
                <a:cubicBezTo>
                  <a:pt x="16903" y="83015"/>
                  <a:pt x="15875" y="104775"/>
                  <a:pt x="9525" y="123825"/>
                </a:cubicBezTo>
                <a:lnTo>
                  <a:pt x="0" y="152400"/>
                </a:lnTo>
                <a:cubicBezTo>
                  <a:pt x="3175" y="180975"/>
                  <a:pt x="-300" y="211105"/>
                  <a:pt x="9525" y="238125"/>
                </a:cubicBezTo>
                <a:cubicBezTo>
                  <a:pt x="13437" y="248883"/>
                  <a:pt x="30005" y="249080"/>
                  <a:pt x="38100" y="257175"/>
                </a:cubicBezTo>
                <a:cubicBezTo>
                  <a:pt x="46195" y="265270"/>
                  <a:pt x="47442" y="279683"/>
                  <a:pt x="57150" y="285750"/>
                </a:cubicBezTo>
                <a:cubicBezTo>
                  <a:pt x="74178" y="296393"/>
                  <a:pt x="97592" y="293661"/>
                  <a:pt x="114300" y="304800"/>
                </a:cubicBezTo>
                <a:cubicBezTo>
                  <a:pt x="123825" y="311150"/>
                  <a:pt x="132636" y="318730"/>
                  <a:pt x="142875" y="323850"/>
                </a:cubicBezTo>
                <a:cubicBezTo>
                  <a:pt x="151855" y="328340"/>
                  <a:pt x="162673" y="328499"/>
                  <a:pt x="171450" y="333375"/>
                </a:cubicBezTo>
                <a:cubicBezTo>
                  <a:pt x="191464" y="344494"/>
                  <a:pt x="209550" y="358775"/>
                  <a:pt x="228600" y="371475"/>
                </a:cubicBezTo>
                <a:cubicBezTo>
                  <a:pt x="238125" y="377825"/>
                  <a:pt x="246315" y="386905"/>
                  <a:pt x="257175" y="390525"/>
                </a:cubicBezTo>
                <a:lnTo>
                  <a:pt x="314325" y="409575"/>
                </a:lnTo>
                <a:cubicBezTo>
                  <a:pt x="398916" y="399001"/>
                  <a:pt x="503727" y="383446"/>
                  <a:pt x="590550" y="381000"/>
                </a:cubicBezTo>
                <a:cubicBezTo>
                  <a:pt x="774654" y="375814"/>
                  <a:pt x="958850" y="374650"/>
                  <a:pt x="1143000" y="371475"/>
                </a:cubicBezTo>
                <a:cubicBezTo>
                  <a:pt x="1206500" y="368300"/>
                  <a:pt x="1270216" y="368074"/>
                  <a:pt x="1333500" y="361950"/>
                </a:cubicBezTo>
                <a:cubicBezTo>
                  <a:pt x="1368833" y="358531"/>
                  <a:pt x="1402877" y="345555"/>
                  <a:pt x="1438275" y="342900"/>
                </a:cubicBezTo>
                <a:cubicBezTo>
                  <a:pt x="1481007" y="339695"/>
                  <a:pt x="2022638" y="324312"/>
                  <a:pt x="2038350" y="323850"/>
                </a:cubicBezTo>
                <a:cubicBezTo>
                  <a:pt x="2089150" y="320675"/>
                  <a:pt x="2140042" y="318734"/>
                  <a:pt x="2190750" y="314325"/>
                </a:cubicBezTo>
                <a:cubicBezTo>
                  <a:pt x="2213116" y="312380"/>
                  <a:pt x="2235036" y="306458"/>
                  <a:pt x="2257425" y="304800"/>
                </a:cubicBezTo>
                <a:cubicBezTo>
                  <a:pt x="2320831" y="300103"/>
                  <a:pt x="2384425" y="298450"/>
                  <a:pt x="2447925" y="295275"/>
                </a:cubicBezTo>
                <a:cubicBezTo>
                  <a:pt x="2552700" y="298450"/>
                  <a:pt x="2657427" y="304800"/>
                  <a:pt x="2762250" y="304800"/>
                </a:cubicBezTo>
                <a:cubicBezTo>
                  <a:pt x="2803647" y="304800"/>
                  <a:pt x="2844732" y="297395"/>
                  <a:pt x="2886075" y="295275"/>
                </a:cubicBezTo>
                <a:cubicBezTo>
                  <a:pt x="2968578" y="291044"/>
                  <a:pt x="3051175" y="288925"/>
                  <a:pt x="3133725" y="285750"/>
                </a:cubicBezTo>
                <a:cubicBezTo>
                  <a:pt x="3149996" y="261344"/>
                  <a:pt x="3180809" y="231414"/>
                  <a:pt x="3133725" y="200025"/>
                </a:cubicBezTo>
                <a:lnTo>
                  <a:pt x="3105150" y="17145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812D82-4936-4F3D-AC90-CA6A6538744A}"/>
              </a:ext>
            </a:extLst>
          </p:cNvPr>
          <p:cNvSpPr/>
          <p:nvPr/>
        </p:nvSpPr>
        <p:spPr>
          <a:xfrm>
            <a:off x="92883" y="3333750"/>
            <a:ext cx="1450511" cy="228600"/>
          </a:xfrm>
          <a:custGeom>
            <a:avLst/>
            <a:gdLst>
              <a:gd name="connsiteX0" fmla="*/ 1450167 w 1450511"/>
              <a:gd name="connsiteY0" fmla="*/ 57150 h 228600"/>
              <a:gd name="connsiteX1" fmla="*/ 1145367 w 1450511"/>
              <a:gd name="connsiteY1" fmla="*/ 38100 h 228600"/>
              <a:gd name="connsiteX2" fmla="*/ 1107267 w 1450511"/>
              <a:gd name="connsiteY2" fmla="*/ 28575 h 228600"/>
              <a:gd name="connsiteX3" fmla="*/ 926292 w 1450511"/>
              <a:gd name="connsiteY3" fmla="*/ 0 h 228600"/>
              <a:gd name="connsiteX4" fmla="*/ 716742 w 1450511"/>
              <a:gd name="connsiteY4" fmla="*/ 0 h 228600"/>
              <a:gd name="connsiteX5" fmla="*/ 554817 w 1450511"/>
              <a:gd name="connsiteY5" fmla="*/ 9525 h 228600"/>
              <a:gd name="connsiteX6" fmla="*/ 354792 w 1450511"/>
              <a:gd name="connsiteY6" fmla="*/ 28575 h 228600"/>
              <a:gd name="connsiteX7" fmla="*/ 21417 w 1450511"/>
              <a:gd name="connsiteY7" fmla="*/ 38100 h 228600"/>
              <a:gd name="connsiteX8" fmla="*/ 11892 w 1450511"/>
              <a:gd name="connsiteY8" fmla="*/ 161925 h 228600"/>
              <a:gd name="connsiteX9" fmla="*/ 40467 w 1450511"/>
              <a:gd name="connsiteY9" fmla="*/ 171450 h 228600"/>
              <a:gd name="connsiteX10" fmla="*/ 126192 w 1450511"/>
              <a:gd name="connsiteY10" fmla="*/ 219075 h 228600"/>
              <a:gd name="connsiteX11" fmla="*/ 497667 w 1450511"/>
              <a:gd name="connsiteY11" fmla="*/ 209550 h 228600"/>
              <a:gd name="connsiteX12" fmla="*/ 545292 w 1450511"/>
              <a:gd name="connsiteY12" fmla="*/ 200025 h 228600"/>
              <a:gd name="connsiteX13" fmla="*/ 916767 w 1450511"/>
              <a:gd name="connsiteY13" fmla="*/ 209550 h 228600"/>
              <a:gd name="connsiteX14" fmla="*/ 1050117 w 1450511"/>
              <a:gd name="connsiteY14" fmla="*/ 219075 h 228600"/>
              <a:gd name="connsiteX15" fmla="*/ 1135842 w 1450511"/>
              <a:gd name="connsiteY15" fmla="*/ 228600 h 228600"/>
              <a:gd name="connsiteX16" fmla="*/ 1364442 w 1450511"/>
              <a:gd name="connsiteY16" fmla="*/ 219075 h 228600"/>
              <a:gd name="connsiteX17" fmla="*/ 1402542 w 1450511"/>
              <a:gd name="connsiteY17" fmla="*/ 209550 h 228600"/>
              <a:gd name="connsiteX18" fmla="*/ 1431117 w 1450511"/>
              <a:gd name="connsiteY18" fmla="*/ 200025 h 228600"/>
              <a:gd name="connsiteX19" fmla="*/ 1450167 w 1450511"/>
              <a:gd name="connsiteY19" fmla="*/ 142875 h 228600"/>
              <a:gd name="connsiteX20" fmla="*/ 1440642 w 1450511"/>
              <a:gd name="connsiteY20" fmla="*/ 76200 h 228600"/>
              <a:gd name="connsiteX21" fmla="*/ 1383492 w 1450511"/>
              <a:gd name="connsiteY21" fmla="*/ 47625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50511" h="228600">
                <a:moveTo>
                  <a:pt x="1450167" y="57150"/>
                </a:moveTo>
                <a:cubicBezTo>
                  <a:pt x="1348567" y="50800"/>
                  <a:pt x="1246814" y="46554"/>
                  <a:pt x="1145367" y="38100"/>
                </a:cubicBezTo>
                <a:cubicBezTo>
                  <a:pt x="1132321" y="37013"/>
                  <a:pt x="1120164" y="30818"/>
                  <a:pt x="1107267" y="28575"/>
                </a:cubicBezTo>
                <a:cubicBezTo>
                  <a:pt x="1047098" y="18111"/>
                  <a:pt x="926292" y="0"/>
                  <a:pt x="926292" y="0"/>
                </a:cubicBezTo>
                <a:cubicBezTo>
                  <a:pt x="753722" y="21571"/>
                  <a:pt x="966415" y="0"/>
                  <a:pt x="716742" y="0"/>
                </a:cubicBezTo>
                <a:cubicBezTo>
                  <a:pt x="662674" y="0"/>
                  <a:pt x="608726" y="5378"/>
                  <a:pt x="554817" y="9525"/>
                </a:cubicBezTo>
                <a:cubicBezTo>
                  <a:pt x="435576" y="18697"/>
                  <a:pt x="491784" y="22746"/>
                  <a:pt x="354792" y="28575"/>
                </a:cubicBezTo>
                <a:cubicBezTo>
                  <a:pt x="243722" y="33301"/>
                  <a:pt x="132542" y="34925"/>
                  <a:pt x="21417" y="38100"/>
                </a:cubicBezTo>
                <a:cubicBezTo>
                  <a:pt x="6327" y="83370"/>
                  <a:pt x="-12838" y="112466"/>
                  <a:pt x="11892" y="161925"/>
                </a:cubicBezTo>
                <a:cubicBezTo>
                  <a:pt x="16382" y="170905"/>
                  <a:pt x="31690" y="166574"/>
                  <a:pt x="40467" y="171450"/>
                </a:cubicBezTo>
                <a:cubicBezTo>
                  <a:pt x="138723" y="226037"/>
                  <a:pt x="61534" y="197522"/>
                  <a:pt x="126192" y="219075"/>
                </a:cubicBezTo>
                <a:lnTo>
                  <a:pt x="497667" y="209550"/>
                </a:lnTo>
                <a:cubicBezTo>
                  <a:pt x="513840" y="208815"/>
                  <a:pt x="529103" y="200025"/>
                  <a:pt x="545292" y="200025"/>
                </a:cubicBezTo>
                <a:cubicBezTo>
                  <a:pt x="669158" y="200025"/>
                  <a:pt x="792942" y="206375"/>
                  <a:pt x="916767" y="209550"/>
                </a:cubicBezTo>
                <a:lnTo>
                  <a:pt x="1050117" y="219075"/>
                </a:lnTo>
                <a:cubicBezTo>
                  <a:pt x="1078760" y="221566"/>
                  <a:pt x="1107091" y="228600"/>
                  <a:pt x="1135842" y="228600"/>
                </a:cubicBezTo>
                <a:cubicBezTo>
                  <a:pt x="1212108" y="228600"/>
                  <a:pt x="1288242" y="222250"/>
                  <a:pt x="1364442" y="219075"/>
                </a:cubicBezTo>
                <a:cubicBezTo>
                  <a:pt x="1377142" y="215900"/>
                  <a:pt x="1389955" y="213146"/>
                  <a:pt x="1402542" y="209550"/>
                </a:cubicBezTo>
                <a:cubicBezTo>
                  <a:pt x="1412196" y="206792"/>
                  <a:pt x="1425281" y="208195"/>
                  <a:pt x="1431117" y="200025"/>
                </a:cubicBezTo>
                <a:cubicBezTo>
                  <a:pt x="1442789" y="183685"/>
                  <a:pt x="1450167" y="142875"/>
                  <a:pt x="1450167" y="142875"/>
                </a:cubicBezTo>
                <a:cubicBezTo>
                  <a:pt x="1446992" y="120650"/>
                  <a:pt x="1457422" y="91115"/>
                  <a:pt x="1440642" y="76200"/>
                </a:cubicBezTo>
                <a:cubicBezTo>
                  <a:pt x="1389951" y="31141"/>
                  <a:pt x="1334266" y="96851"/>
                  <a:pt x="1383492" y="47625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106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A82058-E109-41DD-B61B-5A18DEF0CEC8}"/>
              </a:ext>
            </a:extLst>
          </p:cNvPr>
          <p:cNvSpPr/>
          <p:nvPr/>
        </p:nvSpPr>
        <p:spPr>
          <a:xfrm>
            <a:off x="0" y="5349424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BUSINESS AND GREEN ECONOMY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932DE-FCCF-4A47-8CD2-4868338D8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86877D-B210-4316-B5DD-E49155197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24" y="1371600"/>
            <a:ext cx="11667152" cy="3596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E3E2CC-5204-41C4-8A71-C0D6543A7D7E}"/>
              </a:ext>
            </a:extLst>
          </p:cNvPr>
          <p:cNvSpPr txBox="1"/>
          <p:nvPr/>
        </p:nvSpPr>
        <p:spPr>
          <a:xfrm>
            <a:off x="250001" y="335608"/>
            <a:ext cx="7397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Industry in Surrey – ktCO</a:t>
            </a:r>
            <a:r>
              <a:rPr lang="en-GB" sz="2400" baseline="-25000" dirty="0"/>
              <a:t>2</a:t>
            </a:r>
            <a:r>
              <a:rPr lang="en-GB" sz="2400" dirty="0"/>
              <a:t>e emissions by District by Sector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EDD623-548D-4741-BDCF-5937A898F390}"/>
              </a:ext>
            </a:extLst>
          </p:cNvPr>
          <p:cNvSpPr txBox="1"/>
          <p:nvPr/>
        </p:nvSpPr>
        <p:spPr>
          <a:xfrm>
            <a:off x="1568819" y="5931052"/>
            <a:ext cx="872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University of Surrey – allocation of national data by Surrey business number and type - ONS, 2019. Atmospheric emissions: greenhouse gases by industry and gas: Total greenhouse gas emissions by industry section, 1990 to 2017 and (provisional) 2018, accessed 29.1.2020 and ONS, 2019. Number of Businesses in Surrey, accessed 29.1.2020, https://www.surreyi.gov.uk/dataset/24jw6/number-of-businesses-in-surrey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4058E44-8D38-4F64-8DCA-FD7BE2516329}"/>
              </a:ext>
            </a:extLst>
          </p:cNvPr>
          <p:cNvSpPr/>
          <p:nvPr/>
        </p:nvSpPr>
        <p:spPr>
          <a:xfrm>
            <a:off x="10334625" y="2200275"/>
            <a:ext cx="657225" cy="495451"/>
          </a:xfrm>
          <a:custGeom>
            <a:avLst/>
            <a:gdLst>
              <a:gd name="connsiteX0" fmla="*/ 590550 w 657225"/>
              <a:gd name="connsiteY0" fmla="*/ 47625 h 495451"/>
              <a:gd name="connsiteX1" fmla="*/ 504825 w 657225"/>
              <a:gd name="connsiteY1" fmla="*/ 19050 h 495451"/>
              <a:gd name="connsiteX2" fmla="*/ 447675 w 657225"/>
              <a:gd name="connsiteY2" fmla="*/ 0 h 495451"/>
              <a:gd name="connsiteX3" fmla="*/ 276225 w 657225"/>
              <a:gd name="connsiteY3" fmla="*/ 9525 h 495451"/>
              <a:gd name="connsiteX4" fmla="*/ 209550 w 657225"/>
              <a:gd name="connsiteY4" fmla="*/ 47625 h 495451"/>
              <a:gd name="connsiteX5" fmla="*/ 180975 w 657225"/>
              <a:gd name="connsiteY5" fmla="*/ 57150 h 495451"/>
              <a:gd name="connsiteX6" fmla="*/ 123825 w 657225"/>
              <a:gd name="connsiteY6" fmla="*/ 95250 h 495451"/>
              <a:gd name="connsiteX7" fmla="*/ 95250 w 657225"/>
              <a:gd name="connsiteY7" fmla="*/ 104775 h 495451"/>
              <a:gd name="connsiteX8" fmla="*/ 66675 w 657225"/>
              <a:gd name="connsiteY8" fmla="*/ 123825 h 495451"/>
              <a:gd name="connsiteX9" fmla="*/ 19050 w 657225"/>
              <a:gd name="connsiteY9" fmla="*/ 180975 h 495451"/>
              <a:gd name="connsiteX10" fmla="*/ 0 w 657225"/>
              <a:gd name="connsiteY10" fmla="*/ 247650 h 495451"/>
              <a:gd name="connsiteX11" fmla="*/ 19050 w 657225"/>
              <a:gd name="connsiteY11" fmla="*/ 352425 h 495451"/>
              <a:gd name="connsiteX12" fmla="*/ 38100 w 657225"/>
              <a:gd name="connsiteY12" fmla="*/ 381000 h 495451"/>
              <a:gd name="connsiteX13" fmla="*/ 66675 w 657225"/>
              <a:gd name="connsiteY13" fmla="*/ 400050 h 495451"/>
              <a:gd name="connsiteX14" fmla="*/ 85725 w 657225"/>
              <a:gd name="connsiteY14" fmla="*/ 428625 h 495451"/>
              <a:gd name="connsiteX15" fmla="*/ 142875 w 657225"/>
              <a:gd name="connsiteY15" fmla="*/ 457200 h 495451"/>
              <a:gd name="connsiteX16" fmla="*/ 257175 w 657225"/>
              <a:gd name="connsiteY16" fmla="*/ 476250 h 495451"/>
              <a:gd name="connsiteX17" fmla="*/ 314325 w 657225"/>
              <a:gd name="connsiteY17" fmla="*/ 485775 h 495451"/>
              <a:gd name="connsiteX18" fmla="*/ 495300 w 657225"/>
              <a:gd name="connsiteY18" fmla="*/ 457200 h 495451"/>
              <a:gd name="connsiteX19" fmla="*/ 523875 w 657225"/>
              <a:gd name="connsiteY19" fmla="*/ 447675 h 495451"/>
              <a:gd name="connsiteX20" fmla="*/ 590550 w 657225"/>
              <a:gd name="connsiteY20" fmla="*/ 409575 h 495451"/>
              <a:gd name="connsiteX21" fmla="*/ 609600 w 657225"/>
              <a:gd name="connsiteY21" fmla="*/ 381000 h 495451"/>
              <a:gd name="connsiteX22" fmla="*/ 638175 w 657225"/>
              <a:gd name="connsiteY22" fmla="*/ 361950 h 495451"/>
              <a:gd name="connsiteX23" fmla="*/ 657225 w 657225"/>
              <a:gd name="connsiteY23" fmla="*/ 295275 h 495451"/>
              <a:gd name="connsiteX24" fmla="*/ 647700 w 657225"/>
              <a:gd name="connsiteY24" fmla="*/ 200025 h 495451"/>
              <a:gd name="connsiteX25" fmla="*/ 609600 w 657225"/>
              <a:gd name="connsiteY25" fmla="*/ 104775 h 495451"/>
              <a:gd name="connsiteX26" fmla="*/ 590550 w 657225"/>
              <a:gd name="connsiteY26" fmla="*/ 47625 h 49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57225" h="495451">
                <a:moveTo>
                  <a:pt x="590550" y="47625"/>
                </a:moveTo>
                <a:cubicBezTo>
                  <a:pt x="573088" y="33338"/>
                  <a:pt x="586856" y="43659"/>
                  <a:pt x="504825" y="19050"/>
                </a:cubicBezTo>
                <a:cubicBezTo>
                  <a:pt x="485591" y="13280"/>
                  <a:pt x="447675" y="0"/>
                  <a:pt x="447675" y="0"/>
                </a:cubicBezTo>
                <a:cubicBezTo>
                  <a:pt x="390525" y="3175"/>
                  <a:pt x="332938" y="1791"/>
                  <a:pt x="276225" y="9525"/>
                </a:cubicBezTo>
                <a:cubicBezTo>
                  <a:pt x="253264" y="12656"/>
                  <a:pt x="229479" y="37661"/>
                  <a:pt x="209550" y="47625"/>
                </a:cubicBezTo>
                <a:cubicBezTo>
                  <a:pt x="200570" y="52115"/>
                  <a:pt x="189752" y="52274"/>
                  <a:pt x="180975" y="57150"/>
                </a:cubicBezTo>
                <a:cubicBezTo>
                  <a:pt x="160961" y="68269"/>
                  <a:pt x="145545" y="88010"/>
                  <a:pt x="123825" y="95250"/>
                </a:cubicBezTo>
                <a:cubicBezTo>
                  <a:pt x="114300" y="98425"/>
                  <a:pt x="104230" y="100285"/>
                  <a:pt x="95250" y="104775"/>
                </a:cubicBezTo>
                <a:cubicBezTo>
                  <a:pt x="85011" y="109895"/>
                  <a:pt x="75469" y="116496"/>
                  <a:pt x="66675" y="123825"/>
                </a:cubicBezTo>
                <a:cubicBezTo>
                  <a:pt x="48619" y="138872"/>
                  <a:pt x="29754" y="159568"/>
                  <a:pt x="19050" y="180975"/>
                </a:cubicBezTo>
                <a:cubicBezTo>
                  <a:pt x="12218" y="194640"/>
                  <a:pt x="3052" y="235443"/>
                  <a:pt x="0" y="247650"/>
                </a:cubicBezTo>
                <a:cubicBezTo>
                  <a:pt x="3283" y="273917"/>
                  <a:pt x="4367" y="323059"/>
                  <a:pt x="19050" y="352425"/>
                </a:cubicBezTo>
                <a:cubicBezTo>
                  <a:pt x="24170" y="362664"/>
                  <a:pt x="30005" y="372905"/>
                  <a:pt x="38100" y="381000"/>
                </a:cubicBezTo>
                <a:cubicBezTo>
                  <a:pt x="46195" y="389095"/>
                  <a:pt x="57150" y="393700"/>
                  <a:pt x="66675" y="400050"/>
                </a:cubicBezTo>
                <a:cubicBezTo>
                  <a:pt x="73025" y="409575"/>
                  <a:pt x="77630" y="420530"/>
                  <a:pt x="85725" y="428625"/>
                </a:cubicBezTo>
                <a:cubicBezTo>
                  <a:pt x="102423" y="445323"/>
                  <a:pt x="121184" y="451002"/>
                  <a:pt x="142875" y="457200"/>
                </a:cubicBezTo>
                <a:cubicBezTo>
                  <a:pt x="191823" y="471185"/>
                  <a:pt x="195332" y="468520"/>
                  <a:pt x="257175" y="476250"/>
                </a:cubicBezTo>
                <a:cubicBezTo>
                  <a:pt x="302469" y="506446"/>
                  <a:pt x="267553" y="494029"/>
                  <a:pt x="314325" y="485775"/>
                </a:cubicBezTo>
                <a:cubicBezTo>
                  <a:pt x="359130" y="477868"/>
                  <a:pt x="441350" y="470688"/>
                  <a:pt x="495300" y="457200"/>
                </a:cubicBezTo>
                <a:cubicBezTo>
                  <a:pt x="505040" y="454765"/>
                  <a:pt x="514647" y="451630"/>
                  <a:pt x="523875" y="447675"/>
                </a:cubicBezTo>
                <a:cubicBezTo>
                  <a:pt x="557712" y="433173"/>
                  <a:pt x="561852" y="428707"/>
                  <a:pt x="590550" y="409575"/>
                </a:cubicBezTo>
                <a:cubicBezTo>
                  <a:pt x="596900" y="400050"/>
                  <a:pt x="601505" y="389095"/>
                  <a:pt x="609600" y="381000"/>
                </a:cubicBezTo>
                <a:cubicBezTo>
                  <a:pt x="617695" y="372905"/>
                  <a:pt x="631024" y="370889"/>
                  <a:pt x="638175" y="361950"/>
                </a:cubicBezTo>
                <a:cubicBezTo>
                  <a:pt x="643144" y="355739"/>
                  <a:pt x="656603" y="297764"/>
                  <a:pt x="657225" y="295275"/>
                </a:cubicBezTo>
                <a:cubicBezTo>
                  <a:pt x="654050" y="263525"/>
                  <a:pt x="653580" y="231387"/>
                  <a:pt x="647700" y="200025"/>
                </a:cubicBezTo>
                <a:cubicBezTo>
                  <a:pt x="645121" y="186271"/>
                  <a:pt x="622808" y="120625"/>
                  <a:pt x="609600" y="104775"/>
                </a:cubicBezTo>
                <a:cubicBezTo>
                  <a:pt x="592257" y="83964"/>
                  <a:pt x="608012" y="61912"/>
                  <a:pt x="590550" y="4762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472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CCC7BF-14CF-4460-9D1E-04AEF2A5E447}"/>
              </a:ext>
            </a:extLst>
          </p:cNvPr>
          <p:cNvSpPr/>
          <p:nvPr/>
        </p:nvSpPr>
        <p:spPr>
          <a:xfrm>
            <a:off x="0" y="5349424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BUSINESS AND GREEN ECONOMY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A015E1-D22A-4972-9C0A-9A94AEFB5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550" y="1495425"/>
            <a:ext cx="5999788" cy="4219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8BD8CB-026A-4028-A3BA-9DD1408461E1}"/>
              </a:ext>
            </a:extLst>
          </p:cNvPr>
          <p:cNvSpPr txBox="1"/>
          <p:nvPr/>
        </p:nvSpPr>
        <p:spPr>
          <a:xfrm>
            <a:off x="250001" y="335608"/>
            <a:ext cx="6721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Business Parks in Surrey –ktCO</a:t>
            </a:r>
            <a:r>
              <a:rPr lang="en-GB" sz="2400" baseline="-25000" dirty="0"/>
              <a:t>2</a:t>
            </a:r>
            <a:r>
              <a:rPr lang="en-GB" sz="2400" dirty="0"/>
              <a:t> emissions by District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66C8C9-BE20-41FC-A137-FE6B838285A6}"/>
              </a:ext>
            </a:extLst>
          </p:cNvPr>
          <p:cNvSpPr txBox="1"/>
          <p:nvPr/>
        </p:nvSpPr>
        <p:spPr>
          <a:xfrm>
            <a:off x="1568819" y="6245393"/>
            <a:ext cx="8721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Source: University of Surrey, based on google searches for Surrey Business parks, Business park websites, EPC data (most recent available)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751E6E-3E0D-4BBA-89C1-21900B162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66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CCF43B-3B2E-452A-8E33-9B8FD794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876" y="1001630"/>
            <a:ext cx="6413548" cy="517560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63FA5F5-6CD0-419F-8F3B-8B9C12BBA8C9}"/>
              </a:ext>
            </a:extLst>
          </p:cNvPr>
          <p:cNvSpPr txBox="1"/>
          <p:nvPr/>
        </p:nvSpPr>
        <p:spPr>
          <a:xfrm>
            <a:off x="462987" y="428263"/>
            <a:ext cx="6288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Source of carbon emissions Surrey, 2017 (ktCO</a:t>
            </a:r>
            <a:r>
              <a:rPr lang="en-GB" sz="2400" baseline="-25000" dirty="0"/>
              <a:t>2</a:t>
            </a:r>
            <a:r>
              <a:rPr lang="en-GB" sz="2400" dirty="0"/>
              <a:t>)</a:t>
            </a:r>
            <a:endParaRPr lang="en-GB" dirty="0"/>
          </a:p>
          <a:p>
            <a:r>
              <a:rPr lang="en-GB" sz="2400" dirty="0"/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56B2DE-0F9B-4380-9A21-FDFC2F1264B3}"/>
              </a:ext>
            </a:extLst>
          </p:cNvPr>
          <p:cNvSpPr/>
          <p:nvPr/>
        </p:nvSpPr>
        <p:spPr>
          <a:xfrm>
            <a:off x="7887833" y="1134980"/>
            <a:ext cx="38411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Surrey: 6194.3 ktCO</a:t>
            </a:r>
            <a:r>
              <a:rPr lang="en-GB" sz="2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/annum</a:t>
            </a:r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0F83DE-9B41-4A6E-8369-A07E443C8839}"/>
              </a:ext>
            </a:extLst>
          </p:cNvPr>
          <p:cNvSpPr txBox="1"/>
          <p:nvPr/>
        </p:nvSpPr>
        <p:spPr>
          <a:xfrm>
            <a:off x="852257" y="6310584"/>
            <a:ext cx="5101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Source: ONS Local Authority CO</a:t>
            </a:r>
            <a:r>
              <a:rPr lang="en-GB" sz="1400" baseline="-25000" dirty="0"/>
              <a:t>2</a:t>
            </a:r>
            <a:r>
              <a:rPr lang="en-GB" sz="1400" dirty="0"/>
              <a:t> emissions estimates 2017 (</a:t>
            </a:r>
            <a:r>
              <a:rPr lang="en-GB" sz="1400" dirty="0" err="1"/>
              <a:t>kt</a:t>
            </a:r>
            <a:r>
              <a:rPr lang="en-GB" sz="1400" dirty="0"/>
              <a:t> CO</a:t>
            </a:r>
            <a:r>
              <a:rPr lang="en-GB" sz="1400" baseline="-25000" dirty="0"/>
              <a:t>2</a:t>
            </a:r>
            <a:r>
              <a:rPr lang="en-GB" sz="1400" dirty="0"/>
              <a:t>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DDED05-FC86-4103-80A9-170C80E9E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928" y="5974318"/>
            <a:ext cx="1989072" cy="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92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68DBB5-D882-423F-AF4D-ED1C27BB5459}"/>
              </a:ext>
            </a:extLst>
          </p:cNvPr>
          <p:cNvSpPr txBox="1"/>
          <p:nvPr/>
        </p:nvSpPr>
        <p:spPr>
          <a:xfrm>
            <a:off x="3302493" y="1500325"/>
            <a:ext cx="5095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accent1">
                    <a:lumMod val="50000"/>
                  </a:schemeClr>
                </a:solidFill>
              </a:rPr>
              <a:t>Consumption based Carbon Footprint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E9422-47B4-4063-B963-CA6C7641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8" y="5982284"/>
            <a:ext cx="1989072" cy="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67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CEDE0-4BE2-4C9D-973B-0651B9706EB3}"/>
              </a:ext>
            </a:extLst>
          </p:cNvPr>
          <p:cNvSpPr txBox="1"/>
          <p:nvPr/>
        </p:nvSpPr>
        <p:spPr>
          <a:xfrm>
            <a:off x="519200" y="328505"/>
            <a:ext cx="7268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An estimate of Surrey’s share of the UK Carbon Footprint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B719CC0-DF5E-473B-A45D-21BFBE5D4E69}"/>
              </a:ext>
            </a:extLst>
          </p:cNvPr>
          <p:cNvSpPr/>
          <p:nvPr/>
        </p:nvSpPr>
        <p:spPr>
          <a:xfrm>
            <a:off x="1171064" y="1637462"/>
            <a:ext cx="4620136" cy="3437985"/>
          </a:xfrm>
          <a:custGeom>
            <a:avLst/>
            <a:gdLst>
              <a:gd name="connsiteX0" fmla="*/ 1899822 w 5717220"/>
              <a:gd name="connsiteY0" fmla="*/ 88777 h 4216894"/>
              <a:gd name="connsiteX1" fmla="*/ 1908699 w 5717220"/>
              <a:gd name="connsiteY1" fmla="*/ 133166 h 4216894"/>
              <a:gd name="connsiteX2" fmla="*/ 1926455 w 5717220"/>
              <a:gd name="connsiteY2" fmla="*/ 186432 h 4216894"/>
              <a:gd name="connsiteX3" fmla="*/ 1926455 w 5717220"/>
              <a:gd name="connsiteY3" fmla="*/ 328474 h 4216894"/>
              <a:gd name="connsiteX4" fmla="*/ 1899822 w 5717220"/>
              <a:gd name="connsiteY4" fmla="*/ 319597 h 4216894"/>
              <a:gd name="connsiteX5" fmla="*/ 1855433 w 5717220"/>
              <a:gd name="connsiteY5" fmla="*/ 310719 h 4216894"/>
              <a:gd name="connsiteX6" fmla="*/ 1802167 w 5717220"/>
              <a:gd name="connsiteY6" fmla="*/ 284086 h 4216894"/>
              <a:gd name="connsiteX7" fmla="*/ 1775534 w 5717220"/>
              <a:gd name="connsiteY7" fmla="*/ 266331 h 4216894"/>
              <a:gd name="connsiteX8" fmla="*/ 1713391 w 5717220"/>
              <a:gd name="connsiteY8" fmla="*/ 257453 h 4216894"/>
              <a:gd name="connsiteX9" fmla="*/ 1660125 w 5717220"/>
              <a:gd name="connsiteY9" fmla="*/ 266331 h 4216894"/>
              <a:gd name="connsiteX10" fmla="*/ 1642369 w 5717220"/>
              <a:gd name="connsiteY10" fmla="*/ 284086 h 4216894"/>
              <a:gd name="connsiteX11" fmla="*/ 1615736 w 5717220"/>
              <a:gd name="connsiteY11" fmla="*/ 301841 h 4216894"/>
              <a:gd name="connsiteX12" fmla="*/ 1571348 w 5717220"/>
              <a:gd name="connsiteY12" fmla="*/ 337352 h 4216894"/>
              <a:gd name="connsiteX13" fmla="*/ 1535837 w 5717220"/>
              <a:gd name="connsiteY13" fmla="*/ 390618 h 4216894"/>
              <a:gd name="connsiteX14" fmla="*/ 1518082 w 5717220"/>
              <a:gd name="connsiteY14" fmla="*/ 417251 h 4216894"/>
              <a:gd name="connsiteX15" fmla="*/ 1500326 w 5717220"/>
              <a:gd name="connsiteY15" fmla="*/ 435006 h 4216894"/>
              <a:gd name="connsiteX16" fmla="*/ 1491449 w 5717220"/>
              <a:gd name="connsiteY16" fmla="*/ 470517 h 4216894"/>
              <a:gd name="connsiteX17" fmla="*/ 1455938 w 5717220"/>
              <a:gd name="connsiteY17" fmla="*/ 506028 h 4216894"/>
              <a:gd name="connsiteX18" fmla="*/ 1438183 w 5717220"/>
              <a:gd name="connsiteY18" fmla="*/ 568171 h 4216894"/>
              <a:gd name="connsiteX19" fmla="*/ 1420427 w 5717220"/>
              <a:gd name="connsiteY19" fmla="*/ 674703 h 4216894"/>
              <a:gd name="connsiteX20" fmla="*/ 1411550 w 5717220"/>
              <a:gd name="connsiteY20" fmla="*/ 727969 h 4216894"/>
              <a:gd name="connsiteX21" fmla="*/ 1393794 w 5717220"/>
              <a:gd name="connsiteY21" fmla="*/ 763480 h 4216894"/>
              <a:gd name="connsiteX22" fmla="*/ 1411550 w 5717220"/>
              <a:gd name="connsiteY22" fmla="*/ 861134 h 4216894"/>
              <a:gd name="connsiteX23" fmla="*/ 1384917 w 5717220"/>
              <a:gd name="connsiteY23" fmla="*/ 878890 h 4216894"/>
              <a:gd name="connsiteX24" fmla="*/ 1296140 w 5717220"/>
              <a:gd name="connsiteY24" fmla="*/ 896645 h 4216894"/>
              <a:gd name="connsiteX25" fmla="*/ 1225119 w 5717220"/>
              <a:gd name="connsiteY25" fmla="*/ 905523 h 4216894"/>
              <a:gd name="connsiteX26" fmla="*/ 1198486 w 5717220"/>
              <a:gd name="connsiteY26" fmla="*/ 914400 h 4216894"/>
              <a:gd name="connsiteX27" fmla="*/ 1074198 w 5717220"/>
              <a:gd name="connsiteY27" fmla="*/ 932156 h 4216894"/>
              <a:gd name="connsiteX28" fmla="*/ 1020932 w 5717220"/>
              <a:gd name="connsiteY28" fmla="*/ 949911 h 4216894"/>
              <a:gd name="connsiteX29" fmla="*/ 967666 w 5717220"/>
              <a:gd name="connsiteY29" fmla="*/ 985422 h 4216894"/>
              <a:gd name="connsiteX30" fmla="*/ 914400 w 5717220"/>
              <a:gd name="connsiteY30" fmla="*/ 1003177 h 4216894"/>
              <a:gd name="connsiteX31" fmla="*/ 887767 w 5717220"/>
              <a:gd name="connsiteY31" fmla="*/ 1012055 h 4216894"/>
              <a:gd name="connsiteX32" fmla="*/ 852257 w 5717220"/>
              <a:gd name="connsiteY32" fmla="*/ 1038688 h 4216894"/>
              <a:gd name="connsiteX33" fmla="*/ 825624 w 5717220"/>
              <a:gd name="connsiteY33" fmla="*/ 1047566 h 4216894"/>
              <a:gd name="connsiteX34" fmla="*/ 781235 w 5717220"/>
              <a:gd name="connsiteY34" fmla="*/ 1074199 h 4216894"/>
              <a:gd name="connsiteX35" fmla="*/ 754602 w 5717220"/>
              <a:gd name="connsiteY35" fmla="*/ 1100832 h 4216894"/>
              <a:gd name="connsiteX36" fmla="*/ 727969 w 5717220"/>
              <a:gd name="connsiteY36" fmla="*/ 1109709 h 4216894"/>
              <a:gd name="connsiteX37" fmla="*/ 710214 w 5717220"/>
              <a:gd name="connsiteY37" fmla="*/ 1127465 h 4216894"/>
              <a:gd name="connsiteX38" fmla="*/ 683581 w 5717220"/>
              <a:gd name="connsiteY38" fmla="*/ 1145220 h 4216894"/>
              <a:gd name="connsiteX39" fmla="*/ 648070 w 5717220"/>
              <a:gd name="connsiteY39" fmla="*/ 1180731 h 4216894"/>
              <a:gd name="connsiteX40" fmla="*/ 594804 w 5717220"/>
              <a:gd name="connsiteY40" fmla="*/ 1216241 h 4216894"/>
              <a:gd name="connsiteX41" fmla="*/ 532660 w 5717220"/>
              <a:gd name="connsiteY41" fmla="*/ 1260630 h 4216894"/>
              <a:gd name="connsiteX42" fmla="*/ 514905 w 5717220"/>
              <a:gd name="connsiteY42" fmla="*/ 1287263 h 4216894"/>
              <a:gd name="connsiteX43" fmla="*/ 488272 w 5717220"/>
              <a:gd name="connsiteY43" fmla="*/ 1305018 h 4216894"/>
              <a:gd name="connsiteX44" fmla="*/ 479394 w 5717220"/>
              <a:gd name="connsiteY44" fmla="*/ 1340529 h 4216894"/>
              <a:gd name="connsiteX45" fmla="*/ 443884 w 5717220"/>
              <a:gd name="connsiteY45" fmla="*/ 1420428 h 4216894"/>
              <a:gd name="connsiteX46" fmla="*/ 426128 w 5717220"/>
              <a:gd name="connsiteY46" fmla="*/ 1438183 h 4216894"/>
              <a:gd name="connsiteX47" fmla="*/ 417251 w 5717220"/>
              <a:gd name="connsiteY47" fmla="*/ 1464816 h 4216894"/>
              <a:gd name="connsiteX48" fmla="*/ 461639 w 5717220"/>
              <a:gd name="connsiteY48" fmla="*/ 1571348 h 4216894"/>
              <a:gd name="connsiteX49" fmla="*/ 497150 w 5717220"/>
              <a:gd name="connsiteY49" fmla="*/ 1615736 h 4216894"/>
              <a:gd name="connsiteX50" fmla="*/ 523783 w 5717220"/>
              <a:gd name="connsiteY50" fmla="*/ 1695635 h 4216894"/>
              <a:gd name="connsiteX51" fmla="*/ 532660 w 5717220"/>
              <a:gd name="connsiteY51" fmla="*/ 1722268 h 4216894"/>
              <a:gd name="connsiteX52" fmla="*/ 550416 w 5717220"/>
              <a:gd name="connsiteY52" fmla="*/ 1748901 h 4216894"/>
              <a:gd name="connsiteX53" fmla="*/ 559293 w 5717220"/>
              <a:gd name="connsiteY53" fmla="*/ 1775534 h 4216894"/>
              <a:gd name="connsiteX54" fmla="*/ 568171 w 5717220"/>
              <a:gd name="connsiteY54" fmla="*/ 1811045 h 4216894"/>
              <a:gd name="connsiteX55" fmla="*/ 585926 w 5717220"/>
              <a:gd name="connsiteY55" fmla="*/ 1864311 h 4216894"/>
              <a:gd name="connsiteX56" fmla="*/ 603682 w 5717220"/>
              <a:gd name="connsiteY56" fmla="*/ 1882067 h 4216894"/>
              <a:gd name="connsiteX57" fmla="*/ 612559 w 5717220"/>
              <a:gd name="connsiteY57" fmla="*/ 1944210 h 4216894"/>
              <a:gd name="connsiteX58" fmla="*/ 621437 w 5717220"/>
              <a:gd name="connsiteY58" fmla="*/ 1988599 h 4216894"/>
              <a:gd name="connsiteX59" fmla="*/ 612559 w 5717220"/>
              <a:gd name="connsiteY59" fmla="*/ 2210540 h 4216894"/>
              <a:gd name="connsiteX60" fmla="*/ 594804 w 5717220"/>
              <a:gd name="connsiteY60" fmla="*/ 2237173 h 4216894"/>
              <a:gd name="connsiteX61" fmla="*/ 585926 w 5717220"/>
              <a:gd name="connsiteY61" fmla="*/ 2272684 h 4216894"/>
              <a:gd name="connsiteX62" fmla="*/ 568171 w 5717220"/>
              <a:gd name="connsiteY62" fmla="*/ 2325950 h 4216894"/>
              <a:gd name="connsiteX63" fmla="*/ 559293 w 5717220"/>
              <a:gd name="connsiteY63" fmla="*/ 2361461 h 4216894"/>
              <a:gd name="connsiteX64" fmla="*/ 541538 w 5717220"/>
              <a:gd name="connsiteY64" fmla="*/ 2388094 h 4216894"/>
              <a:gd name="connsiteX65" fmla="*/ 532660 w 5717220"/>
              <a:gd name="connsiteY65" fmla="*/ 2423604 h 4216894"/>
              <a:gd name="connsiteX66" fmla="*/ 514905 w 5717220"/>
              <a:gd name="connsiteY66" fmla="*/ 2530136 h 4216894"/>
              <a:gd name="connsiteX67" fmla="*/ 506027 w 5717220"/>
              <a:gd name="connsiteY67" fmla="*/ 2556769 h 4216894"/>
              <a:gd name="connsiteX68" fmla="*/ 479394 w 5717220"/>
              <a:gd name="connsiteY68" fmla="*/ 2574525 h 4216894"/>
              <a:gd name="connsiteX69" fmla="*/ 443884 w 5717220"/>
              <a:gd name="connsiteY69" fmla="*/ 2627791 h 4216894"/>
              <a:gd name="connsiteX70" fmla="*/ 426128 w 5717220"/>
              <a:gd name="connsiteY70" fmla="*/ 2681057 h 4216894"/>
              <a:gd name="connsiteX71" fmla="*/ 381740 w 5717220"/>
              <a:gd name="connsiteY71" fmla="*/ 2689934 h 4216894"/>
              <a:gd name="connsiteX72" fmla="*/ 328474 w 5717220"/>
              <a:gd name="connsiteY72" fmla="*/ 2689934 h 4216894"/>
              <a:gd name="connsiteX73" fmla="*/ 257453 w 5717220"/>
              <a:gd name="connsiteY73" fmla="*/ 2681057 h 4216894"/>
              <a:gd name="connsiteX74" fmla="*/ 186431 w 5717220"/>
              <a:gd name="connsiteY74" fmla="*/ 2627791 h 4216894"/>
              <a:gd name="connsiteX75" fmla="*/ 159798 w 5717220"/>
              <a:gd name="connsiteY75" fmla="*/ 2618913 h 4216894"/>
              <a:gd name="connsiteX76" fmla="*/ 71022 w 5717220"/>
              <a:gd name="connsiteY76" fmla="*/ 2636668 h 4216894"/>
              <a:gd name="connsiteX77" fmla="*/ 44389 w 5717220"/>
              <a:gd name="connsiteY77" fmla="*/ 2689934 h 4216894"/>
              <a:gd name="connsiteX78" fmla="*/ 0 w 5717220"/>
              <a:gd name="connsiteY78" fmla="*/ 2698812 h 4216894"/>
              <a:gd name="connsiteX79" fmla="*/ 17756 w 5717220"/>
              <a:gd name="connsiteY79" fmla="*/ 2867488 h 4216894"/>
              <a:gd name="connsiteX80" fmla="*/ 35511 w 5717220"/>
              <a:gd name="connsiteY80" fmla="*/ 2974020 h 4216894"/>
              <a:gd name="connsiteX81" fmla="*/ 53266 w 5717220"/>
              <a:gd name="connsiteY81" fmla="*/ 3027286 h 4216894"/>
              <a:gd name="connsiteX82" fmla="*/ 62144 w 5717220"/>
              <a:gd name="connsiteY82" fmla="*/ 3053919 h 4216894"/>
              <a:gd name="connsiteX83" fmla="*/ 88777 w 5717220"/>
              <a:gd name="connsiteY83" fmla="*/ 3107185 h 4216894"/>
              <a:gd name="connsiteX84" fmla="*/ 71022 w 5717220"/>
              <a:gd name="connsiteY84" fmla="*/ 3275861 h 4216894"/>
              <a:gd name="connsiteX85" fmla="*/ 62144 w 5717220"/>
              <a:gd name="connsiteY85" fmla="*/ 3311371 h 4216894"/>
              <a:gd name="connsiteX86" fmla="*/ 71022 w 5717220"/>
              <a:gd name="connsiteY86" fmla="*/ 3435659 h 4216894"/>
              <a:gd name="connsiteX87" fmla="*/ 230820 w 5717220"/>
              <a:gd name="connsiteY87" fmla="*/ 3426781 h 4216894"/>
              <a:gd name="connsiteX88" fmla="*/ 292963 w 5717220"/>
              <a:gd name="connsiteY88" fmla="*/ 3471169 h 4216894"/>
              <a:gd name="connsiteX89" fmla="*/ 310719 w 5717220"/>
              <a:gd name="connsiteY89" fmla="*/ 3488925 h 4216894"/>
              <a:gd name="connsiteX90" fmla="*/ 328474 w 5717220"/>
              <a:gd name="connsiteY90" fmla="*/ 3542191 h 4216894"/>
              <a:gd name="connsiteX91" fmla="*/ 337352 w 5717220"/>
              <a:gd name="connsiteY91" fmla="*/ 3568824 h 4216894"/>
              <a:gd name="connsiteX92" fmla="*/ 355107 w 5717220"/>
              <a:gd name="connsiteY92" fmla="*/ 3604334 h 4216894"/>
              <a:gd name="connsiteX93" fmla="*/ 363985 w 5717220"/>
              <a:gd name="connsiteY93" fmla="*/ 3630967 h 4216894"/>
              <a:gd name="connsiteX94" fmla="*/ 390618 w 5717220"/>
              <a:gd name="connsiteY94" fmla="*/ 3648723 h 4216894"/>
              <a:gd name="connsiteX95" fmla="*/ 435006 w 5717220"/>
              <a:gd name="connsiteY95" fmla="*/ 3684233 h 4216894"/>
              <a:gd name="connsiteX96" fmla="*/ 470517 w 5717220"/>
              <a:gd name="connsiteY96" fmla="*/ 3728622 h 4216894"/>
              <a:gd name="connsiteX97" fmla="*/ 497150 w 5717220"/>
              <a:gd name="connsiteY97" fmla="*/ 3746377 h 4216894"/>
              <a:gd name="connsiteX98" fmla="*/ 514905 w 5717220"/>
              <a:gd name="connsiteY98" fmla="*/ 3773010 h 4216894"/>
              <a:gd name="connsiteX99" fmla="*/ 532660 w 5717220"/>
              <a:gd name="connsiteY99" fmla="*/ 3790766 h 4216894"/>
              <a:gd name="connsiteX100" fmla="*/ 550416 w 5717220"/>
              <a:gd name="connsiteY100" fmla="*/ 3844032 h 4216894"/>
              <a:gd name="connsiteX101" fmla="*/ 532660 w 5717220"/>
              <a:gd name="connsiteY101" fmla="*/ 3879542 h 4216894"/>
              <a:gd name="connsiteX102" fmla="*/ 497150 w 5717220"/>
              <a:gd name="connsiteY102" fmla="*/ 3897298 h 4216894"/>
              <a:gd name="connsiteX103" fmla="*/ 514905 w 5717220"/>
              <a:gd name="connsiteY103" fmla="*/ 3923931 h 4216894"/>
              <a:gd name="connsiteX104" fmla="*/ 523783 w 5717220"/>
              <a:gd name="connsiteY104" fmla="*/ 3950564 h 4216894"/>
              <a:gd name="connsiteX105" fmla="*/ 541538 w 5717220"/>
              <a:gd name="connsiteY105" fmla="*/ 3977197 h 4216894"/>
              <a:gd name="connsiteX106" fmla="*/ 550416 w 5717220"/>
              <a:gd name="connsiteY106" fmla="*/ 4003830 h 4216894"/>
              <a:gd name="connsiteX107" fmla="*/ 577049 w 5717220"/>
              <a:gd name="connsiteY107" fmla="*/ 4012707 h 4216894"/>
              <a:gd name="connsiteX108" fmla="*/ 621437 w 5717220"/>
              <a:gd name="connsiteY108" fmla="*/ 4083729 h 4216894"/>
              <a:gd name="connsiteX109" fmla="*/ 639192 w 5717220"/>
              <a:gd name="connsiteY109" fmla="*/ 4110362 h 4216894"/>
              <a:gd name="connsiteX110" fmla="*/ 692459 w 5717220"/>
              <a:gd name="connsiteY110" fmla="*/ 4128117 h 4216894"/>
              <a:gd name="connsiteX111" fmla="*/ 719092 w 5717220"/>
              <a:gd name="connsiteY111" fmla="*/ 4145872 h 4216894"/>
              <a:gd name="connsiteX112" fmla="*/ 754602 w 5717220"/>
              <a:gd name="connsiteY112" fmla="*/ 4154750 h 4216894"/>
              <a:gd name="connsiteX113" fmla="*/ 843379 w 5717220"/>
              <a:gd name="connsiteY113" fmla="*/ 4172505 h 4216894"/>
              <a:gd name="connsiteX114" fmla="*/ 870012 w 5717220"/>
              <a:gd name="connsiteY114" fmla="*/ 4181383 h 4216894"/>
              <a:gd name="connsiteX115" fmla="*/ 905523 w 5717220"/>
              <a:gd name="connsiteY115" fmla="*/ 4199138 h 4216894"/>
              <a:gd name="connsiteX116" fmla="*/ 994299 w 5717220"/>
              <a:gd name="connsiteY116" fmla="*/ 4216894 h 4216894"/>
              <a:gd name="connsiteX117" fmla="*/ 1118587 w 5717220"/>
              <a:gd name="connsiteY117" fmla="*/ 4208016 h 4216894"/>
              <a:gd name="connsiteX118" fmla="*/ 1145220 w 5717220"/>
              <a:gd name="connsiteY118" fmla="*/ 4190261 h 4216894"/>
              <a:gd name="connsiteX119" fmla="*/ 1180730 w 5717220"/>
              <a:gd name="connsiteY119" fmla="*/ 4181383 h 4216894"/>
              <a:gd name="connsiteX120" fmla="*/ 1198486 w 5717220"/>
              <a:gd name="connsiteY120" fmla="*/ 4163628 h 4216894"/>
              <a:gd name="connsiteX121" fmla="*/ 1225119 w 5717220"/>
              <a:gd name="connsiteY121" fmla="*/ 4154750 h 4216894"/>
              <a:gd name="connsiteX122" fmla="*/ 1269507 w 5717220"/>
              <a:gd name="connsiteY122" fmla="*/ 4119239 h 4216894"/>
              <a:gd name="connsiteX123" fmla="*/ 1518082 w 5717220"/>
              <a:gd name="connsiteY123" fmla="*/ 4136995 h 4216894"/>
              <a:gd name="connsiteX124" fmla="*/ 1606859 w 5717220"/>
              <a:gd name="connsiteY124" fmla="*/ 4128117 h 4216894"/>
              <a:gd name="connsiteX125" fmla="*/ 1731146 w 5717220"/>
              <a:gd name="connsiteY125" fmla="*/ 4110362 h 4216894"/>
              <a:gd name="connsiteX126" fmla="*/ 1757779 w 5717220"/>
              <a:gd name="connsiteY126" fmla="*/ 4101484 h 4216894"/>
              <a:gd name="connsiteX127" fmla="*/ 1837678 w 5717220"/>
              <a:gd name="connsiteY127" fmla="*/ 4119239 h 4216894"/>
              <a:gd name="connsiteX128" fmla="*/ 1882066 w 5717220"/>
              <a:gd name="connsiteY128" fmla="*/ 4145872 h 4216894"/>
              <a:gd name="connsiteX129" fmla="*/ 1890944 w 5717220"/>
              <a:gd name="connsiteY129" fmla="*/ 4119239 h 4216894"/>
              <a:gd name="connsiteX130" fmla="*/ 1944210 w 5717220"/>
              <a:gd name="connsiteY130" fmla="*/ 4101484 h 4216894"/>
              <a:gd name="connsiteX131" fmla="*/ 2032987 w 5717220"/>
              <a:gd name="connsiteY131" fmla="*/ 4074851 h 4216894"/>
              <a:gd name="connsiteX132" fmla="*/ 2086253 w 5717220"/>
              <a:gd name="connsiteY132" fmla="*/ 4065973 h 4216894"/>
              <a:gd name="connsiteX133" fmla="*/ 2139519 w 5717220"/>
              <a:gd name="connsiteY133" fmla="*/ 4048218 h 4216894"/>
              <a:gd name="connsiteX134" fmla="*/ 2219418 w 5717220"/>
              <a:gd name="connsiteY134" fmla="*/ 4021585 h 4216894"/>
              <a:gd name="connsiteX135" fmla="*/ 2272684 w 5717220"/>
              <a:gd name="connsiteY135" fmla="*/ 4003830 h 4216894"/>
              <a:gd name="connsiteX136" fmla="*/ 2361460 w 5717220"/>
              <a:gd name="connsiteY136" fmla="*/ 3994952 h 4216894"/>
              <a:gd name="connsiteX137" fmla="*/ 2441359 w 5717220"/>
              <a:gd name="connsiteY137" fmla="*/ 3977197 h 4216894"/>
              <a:gd name="connsiteX138" fmla="*/ 2467992 w 5717220"/>
              <a:gd name="connsiteY138" fmla="*/ 3968319 h 4216894"/>
              <a:gd name="connsiteX139" fmla="*/ 2503503 w 5717220"/>
              <a:gd name="connsiteY139" fmla="*/ 3959441 h 4216894"/>
              <a:gd name="connsiteX140" fmla="*/ 2583402 w 5717220"/>
              <a:gd name="connsiteY140" fmla="*/ 3932808 h 4216894"/>
              <a:gd name="connsiteX141" fmla="*/ 2610035 w 5717220"/>
              <a:gd name="connsiteY141" fmla="*/ 3923931 h 4216894"/>
              <a:gd name="connsiteX142" fmla="*/ 2636668 w 5717220"/>
              <a:gd name="connsiteY142" fmla="*/ 3906175 h 4216894"/>
              <a:gd name="connsiteX143" fmla="*/ 2707690 w 5717220"/>
              <a:gd name="connsiteY143" fmla="*/ 3888420 h 4216894"/>
              <a:gd name="connsiteX144" fmla="*/ 2778711 w 5717220"/>
              <a:gd name="connsiteY144" fmla="*/ 3835154 h 4216894"/>
              <a:gd name="connsiteX145" fmla="*/ 2805344 w 5717220"/>
              <a:gd name="connsiteY145" fmla="*/ 3817399 h 4216894"/>
              <a:gd name="connsiteX146" fmla="*/ 2823099 w 5717220"/>
              <a:gd name="connsiteY146" fmla="*/ 3799643 h 4216894"/>
              <a:gd name="connsiteX147" fmla="*/ 2894121 w 5717220"/>
              <a:gd name="connsiteY147" fmla="*/ 3781888 h 4216894"/>
              <a:gd name="connsiteX148" fmla="*/ 2929631 w 5717220"/>
              <a:gd name="connsiteY148" fmla="*/ 3773010 h 4216894"/>
              <a:gd name="connsiteX149" fmla="*/ 2982897 w 5717220"/>
              <a:gd name="connsiteY149" fmla="*/ 3755255 h 4216894"/>
              <a:gd name="connsiteX150" fmla="*/ 3053919 w 5717220"/>
              <a:gd name="connsiteY150" fmla="*/ 3719744 h 4216894"/>
              <a:gd name="connsiteX151" fmla="*/ 3240350 w 5717220"/>
              <a:gd name="connsiteY151" fmla="*/ 3684233 h 4216894"/>
              <a:gd name="connsiteX152" fmla="*/ 3275860 w 5717220"/>
              <a:gd name="connsiteY152" fmla="*/ 3675356 h 4216894"/>
              <a:gd name="connsiteX153" fmla="*/ 3320249 w 5717220"/>
              <a:gd name="connsiteY153" fmla="*/ 3666478 h 4216894"/>
              <a:gd name="connsiteX154" fmla="*/ 3373515 w 5717220"/>
              <a:gd name="connsiteY154" fmla="*/ 3648723 h 4216894"/>
              <a:gd name="connsiteX155" fmla="*/ 3453414 w 5717220"/>
              <a:gd name="connsiteY155" fmla="*/ 3622090 h 4216894"/>
              <a:gd name="connsiteX156" fmla="*/ 3480047 w 5717220"/>
              <a:gd name="connsiteY156" fmla="*/ 3613212 h 4216894"/>
              <a:gd name="connsiteX157" fmla="*/ 3506680 w 5717220"/>
              <a:gd name="connsiteY157" fmla="*/ 3604334 h 4216894"/>
              <a:gd name="connsiteX158" fmla="*/ 3542191 w 5717220"/>
              <a:gd name="connsiteY158" fmla="*/ 3595457 h 4216894"/>
              <a:gd name="connsiteX159" fmla="*/ 3586579 w 5717220"/>
              <a:gd name="connsiteY159" fmla="*/ 3551068 h 4216894"/>
              <a:gd name="connsiteX160" fmla="*/ 3639845 w 5717220"/>
              <a:gd name="connsiteY160" fmla="*/ 3533313 h 4216894"/>
              <a:gd name="connsiteX161" fmla="*/ 3666478 w 5717220"/>
              <a:gd name="connsiteY161" fmla="*/ 3524435 h 4216894"/>
              <a:gd name="connsiteX162" fmla="*/ 3693111 w 5717220"/>
              <a:gd name="connsiteY162" fmla="*/ 3497802 h 4216894"/>
              <a:gd name="connsiteX163" fmla="*/ 3746377 w 5717220"/>
              <a:gd name="connsiteY163" fmla="*/ 3480047 h 4216894"/>
              <a:gd name="connsiteX164" fmla="*/ 3799643 w 5717220"/>
              <a:gd name="connsiteY164" fmla="*/ 3426781 h 4216894"/>
              <a:gd name="connsiteX165" fmla="*/ 3888420 w 5717220"/>
              <a:gd name="connsiteY165" fmla="*/ 3400148 h 4216894"/>
              <a:gd name="connsiteX166" fmla="*/ 3959441 w 5717220"/>
              <a:gd name="connsiteY166" fmla="*/ 3364637 h 4216894"/>
              <a:gd name="connsiteX167" fmla="*/ 4012707 w 5717220"/>
              <a:gd name="connsiteY167" fmla="*/ 3329127 h 4216894"/>
              <a:gd name="connsiteX168" fmla="*/ 4039340 w 5717220"/>
              <a:gd name="connsiteY168" fmla="*/ 3320249 h 4216894"/>
              <a:gd name="connsiteX169" fmla="*/ 4128117 w 5717220"/>
              <a:gd name="connsiteY169" fmla="*/ 3275861 h 4216894"/>
              <a:gd name="connsiteX170" fmla="*/ 4181383 w 5717220"/>
              <a:gd name="connsiteY170" fmla="*/ 3293616 h 4216894"/>
              <a:gd name="connsiteX171" fmla="*/ 4208016 w 5717220"/>
              <a:gd name="connsiteY171" fmla="*/ 3302494 h 4216894"/>
              <a:gd name="connsiteX172" fmla="*/ 4243526 w 5717220"/>
              <a:gd name="connsiteY172" fmla="*/ 3311371 h 4216894"/>
              <a:gd name="connsiteX173" fmla="*/ 4261282 w 5717220"/>
              <a:gd name="connsiteY173" fmla="*/ 3329127 h 4216894"/>
              <a:gd name="connsiteX174" fmla="*/ 4287915 w 5717220"/>
              <a:gd name="connsiteY174" fmla="*/ 3338004 h 4216894"/>
              <a:gd name="connsiteX175" fmla="*/ 4429958 w 5717220"/>
              <a:gd name="connsiteY175" fmla="*/ 3355760 h 4216894"/>
              <a:gd name="connsiteX176" fmla="*/ 4456591 w 5717220"/>
              <a:gd name="connsiteY176" fmla="*/ 3444536 h 4216894"/>
              <a:gd name="connsiteX177" fmla="*/ 4483224 w 5717220"/>
              <a:gd name="connsiteY177" fmla="*/ 3453414 h 4216894"/>
              <a:gd name="connsiteX178" fmla="*/ 4500979 w 5717220"/>
              <a:gd name="connsiteY178" fmla="*/ 3480047 h 4216894"/>
              <a:gd name="connsiteX179" fmla="*/ 4527612 w 5717220"/>
              <a:gd name="connsiteY179" fmla="*/ 3488925 h 4216894"/>
              <a:gd name="connsiteX180" fmla="*/ 4572000 w 5717220"/>
              <a:gd name="connsiteY180" fmla="*/ 3506680 h 4216894"/>
              <a:gd name="connsiteX181" fmla="*/ 4864963 w 5717220"/>
              <a:gd name="connsiteY181" fmla="*/ 3515558 h 4216894"/>
              <a:gd name="connsiteX182" fmla="*/ 4980373 w 5717220"/>
              <a:gd name="connsiteY182" fmla="*/ 3524435 h 4216894"/>
              <a:gd name="connsiteX183" fmla="*/ 5157926 w 5717220"/>
              <a:gd name="connsiteY183" fmla="*/ 3533313 h 4216894"/>
              <a:gd name="connsiteX184" fmla="*/ 5299969 w 5717220"/>
              <a:gd name="connsiteY184" fmla="*/ 3542191 h 4216894"/>
              <a:gd name="connsiteX185" fmla="*/ 5362113 w 5717220"/>
              <a:gd name="connsiteY185" fmla="*/ 3559946 h 4216894"/>
              <a:gd name="connsiteX186" fmla="*/ 5388746 w 5717220"/>
              <a:gd name="connsiteY186" fmla="*/ 3568824 h 4216894"/>
              <a:gd name="connsiteX187" fmla="*/ 5548544 w 5717220"/>
              <a:gd name="connsiteY187" fmla="*/ 3559946 h 4216894"/>
              <a:gd name="connsiteX188" fmla="*/ 5601810 w 5717220"/>
              <a:gd name="connsiteY188" fmla="*/ 3542191 h 4216894"/>
              <a:gd name="connsiteX189" fmla="*/ 5619565 w 5717220"/>
              <a:gd name="connsiteY189" fmla="*/ 3284738 h 4216894"/>
              <a:gd name="connsiteX190" fmla="*/ 5628443 w 5717220"/>
              <a:gd name="connsiteY190" fmla="*/ 3258105 h 4216894"/>
              <a:gd name="connsiteX191" fmla="*/ 5610688 w 5717220"/>
              <a:gd name="connsiteY191" fmla="*/ 3204839 h 4216894"/>
              <a:gd name="connsiteX192" fmla="*/ 5601810 w 5717220"/>
              <a:gd name="connsiteY192" fmla="*/ 3169329 h 4216894"/>
              <a:gd name="connsiteX193" fmla="*/ 5584055 w 5717220"/>
              <a:gd name="connsiteY193" fmla="*/ 3142696 h 4216894"/>
              <a:gd name="connsiteX194" fmla="*/ 5557422 w 5717220"/>
              <a:gd name="connsiteY194" fmla="*/ 3089430 h 4216894"/>
              <a:gd name="connsiteX195" fmla="*/ 5548544 w 5717220"/>
              <a:gd name="connsiteY195" fmla="*/ 3009531 h 4216894"/>
              <a:gd name="connsiteX196" fmla="*/ 5521911 w 5717220"/>
              <a:gd name="connsiteY196" fmla="*/ 2956265 h 4216894"/>
              <a:gd name="connsiteX197" fmla="*/ 5495278 w 5717220"/>
              <a:gd name="connsiteY197" fmla="*/ 2902999 h 4216894"/>
              <a:gd name="connsiteX198" fmla="*/ 5513033 w 5717220"/>
              <a:gd name="connsiteY198" fmla="*/ 2814222 h 4216894"/>
              <a:gd name="connsiteX199" fmla="*/ 5521911 w 5717220"/>
              <a:gd name="connsiteY199" fmla="*/ 2778711 h 4216894"/>
              <a:gd name="connsiteX200" fmla="*/ 5548544 w 5717220"/>
              <a:gd name="connsiteY200" fmla="*/ 2752078 h 4216894"/>
              <a:gd name="connsiteX201" fmla="*/ 5584055 w 5717220"/>
              <a:gd name="connsiteY201" fmla="*/ 2734323 h 4216894"/>
              <a:gd name="connsiteX202" fmla="*/ 5628443 w 5717220"/>
              <a:gd name="connsiteY202" fmla="*/ 2681057 h 4216894"/>
              <a:gd name="connsiteX203" fmla="*/ 5681709 w 5717220"/>
              <a:gd name="connsiteY203" fmla="*/ 2627791 h 4216894"/>
              <a:gd name="connsiteX204" fmla="*/ 5699464 w 5717220"/>
              <a:gd name="connsiteY204" fmla="*/ 2592280 h 4216894"/>
              <a:gd name="connsiteX205" fmla="*/ 5717220 w 5717220"/>
              <a:gd name="connsiteY205" fmla="*/ 2539014 h 4216894"/>
              <a:gd name="connsiteX206" fmla="*/ 5699464 w 5717220"/>
              <a:gd name="connsiteY206" fmla="*/ 2459115 h 4216894"/>
              <a:gd name="connsiteX207" fmla="*/ 5690587 w 5717220"/>
              <a:gd name="connsiteY207" fmla="*/ 2423604 h 4216894"/>
              <a:gd name="connsiteX208" fmla="*/ 5663954 w 5717220"/>
              <a:gd name="connsiteY208" fmla="*/ 2388094 h 4216894"/>
              <a:gd name="connsiteX209" fmla="*/ 5646198 w 5717220"/>
              <a:gd name="connsiteY209" fmla="*/ 2130641 h 4216894"/>
              <a:gd name="connsiteX210" fmla="*/ 5619565 w 5717220"/>
              <a:gd name="connsiteY210" fmla="*/ 2068498 h 4216894"/>
              <a:gd name="connsiteX211" fmla="*/ 5601810 w 5717220"/>
              <a:gd name="connsiteY211" fmla="*/ 2050742 h 4216894"/>
              <a:gd name="connsiteX212" fmla="*/ 5584055 w 5717220"/>
              <a:gd name="connsiteY212" fmla="*/ 2024109 h 4216894"/>
              <a:gd name="connsiteX213" fmla="*/ 5548544 w 5717220"/>
              <a:gd name="connsiteY213" fmla="*/ 1979721 h 4216894"/>
              <a:gd name="connsiteX214" fmla="*/ 5521911 w 5717220"/>
              <a:gd name="connsiteY214" fmla="*/ 1899822 h 4216894"/>
              <a:gd name="connsiteX215" fmla="*/ 5504156 w 5717220"/>
              <a:gd name="connsiteY215" fmla="*/ 1873189 h 4216894"/>
              <a:gd name="connsiteX216" fmla="*/ 5477523 w 5717220"/>
              <a:gd name="connsiteY216" fmla="*/ 1819923 h 4216894"/>
              <a:gd name="connsiteX217" fmla="*/ 5468645 w 5717220"/>
              <a:gd name="connsiteY217" fmla="*/ 1793290 h 4216894"/>
              <a:gd name="connsiteX218" fmla="*/ 5450890 w 5717220"/>
              <a:gd name="connsiteY218" fmla="*/ 1775534 h 4216894"/>
              <a:gd name="connsiteX219" fmla="*/ 5424257 w 5717220"/>
              <a:gd name="connsiteY219" fmla="*/ 1784412 h 4216894"/>
              <a:gd name="connsiteX220" fmla="*/ 5415379 w 5717220"/>
              <a:gd name="connsiteY220" fmla="*/ 1811045 h 4216894"/>
              <a:gd name="connsiteX221" fmla="*/ 5379868 w 5717220"/>
              <a:gd name="connsiteY221" fmla="*/ 1855433 h 4216894"/>
              <a:gd name="connsiteX222" fmla="*/ 5344358 w 5717220"/>
              <a:gd name="connsiteY222" fmla="*/ 1873189 h 4216894"/>
              <a:gd name="connsiteX223" fmla="*/ 5308847 w 5717220"/>
              <a:gd name="connsiteY223" fmla="*/ 1908700 h 4216894"/>
              <a:gd name="connsiteX224" fmla="*/ 5291092 w 5717220"/>
              <a:gd name="connsiteY224" fmla="*/ 1686758 h 4216894"/>
              <a:gd name="connsiteX225" fmla="*/ 5264459 w 5717220"/>
              <a:gd name="connsiteY225" fmla="*/ 1642369 h 4216894"/>
              <a:gd name="connsiteX226" fmla="*/ 5228948 w 5717220"/>
              <a:gd name="connsiteY226" fmla="*/ 1580226 h 4216894"/>
              <a:gd name="connsiteX227" fmla="*/ 5220070 w 5717220"/>
              <a:gd name="connsiteY227" fmla="*/ 1553593 h 4216894"/>
              <a:gd name="connsiteX228" fmla="*/ 5202315 w 5717220"/>
              <a:gd name="connsiteY228" fmla="*/ 1518082 h 4216894"/>
              <a:gd name="connsiteX229" fmla="*/ 5193437 w 5717220"/>
              <a:gd name="connsiteY229" fmla="*/ 1491449 h 4216894"/>
              <a:gd name="connsiteX230" fmla="*/ 5166804 w 5717220"/>
              <a:gd name="connsiteY230" fmla="*/ 1482571 h 4216894"/>
              <a:gd name="connsiteX231" fmla="*/ 5149049 w 5717220"/>
              <a:gd name="connsiteY231" fmla="*/ 1455938 h 4216894"/>
              <a:gd name="connsiteX232" fmla="*/ 5095783 w 5717220"/>
              <a:gd name="connsiteY232" fmla="*/ 1455938 h 4216894"/>
              <a:gd name="connsiteX233" fmla="*/ 5051394 w 5717220"/>
              <a:gd name="connsiteY233" fmla="*/ 1473694 h 4216894"/>
              <a:gd name="connsiteX234" fmla="*/ 4998128 w 5717220"/>
              <a:gd name="connsiteY234" fmla="*/ 1509204 h 4216894"/>
              <a:gd name="connsiteX235" fmla="*/ 4980373 w 5717220"/>
              <a:gd name="connsiteY235" fmla="*/ 1535837 h 4216894"/>
              <a:gd name="connsiteX236" fmla="*/ 4918229 w 5717220"/>
              <a:gd name="connsiteY236" fmla="*/ 1562470 h 4216894"/>
              <a:gd name="connsiteX237" fmla="*/ 4900474 w 5717220"/>
              <a:gd name="connsiteY237" fmla="*/ 1580226 h 4216894"/>
              <a:gd name="connsiteX238" fmla="*/ 4829453 w 5717220"/>
              <a:gd name="connsiteY238" fmla="*/ 1580226 h 4216894"/>
              <a:gd name="connsiteX239" fmla="*/ 4776187 w 5717220"/>
              <a:gd name="connsiteY239" fmla="*/ 1571348 h 4216894"/>
              <a:gd name="connsiteX240" fmla="*/ 4731798 w 5717220"/>
              <a:gd name="connsiteY240" fmla="*/ 1580226 h 4216894"/>
              <a:gd name="connsiteX241" fmla="*/ 4696288 w 5717220"/>
              <a:gd name="connsiteY241" fmla="*/ 1642369 h 4216894"/>
              <a:gd name="connsiteX242" fmla="*/ 4678532 w 5717220"/>
              <a:gd name="connsiteY242" fmla="*/ 1660125 h 4216894"/>
              <a:gd name="connsiteX243" fmla="*/ 4634144 w 5717220"/>
              <a:gd name="connsiteY243" fmla="*/ 1704513 h 4216894"/>
              <a:gd name="connsiteX244" fmla="*/ 4589756 w 5717220"/>
              <a:gd name="connsiteY244" fmla="*/ 1748901 h 4216894"/>
              <a:gd name="connsiteX245" fmla="*/ 4572000 w 5717220"/>
              <a:gd name="connsiteY245" fmla="*/ 1766657 h 4216894"/>
              <a:gd name="connsiteX246" fmla="*/ 4518734 w 5717220"/>
              <a:gd name="connsiteY246" fmla="*/ 1784412 h 4216894"/>
              <a:gd name="connsiteX247" fmla="*/ 4394447 w 5717220"/>
              <a:gd name="connsiteY247" fmla="*/ 1775534 h 4216894"/>
              <a:gd name="connsiteX248" fmla="*/ 4367814 w 5717220"/>
              <a:gd name="connsiteY248" fmla="*/ 1757779 h 4216894"/>
              <a:gd name="connsiteX249" fmla="*/ 4341181 w 5717220"/>
              <a:gd name="connsiteY249" fmla="*/ 1748901 h 4216894"/>
              <a:gd name="connsiteX250" fmla="*/ 4305670 w 5717220"/>
              <a:gd name="connsiteY250" fmla="*/ 1669002 h 4216894"/>
              <a:gd name="connsiteX251" fmla="*/ 4279037 w 5717220"/>
              <a:gd name="connsiteY251" fmla="*/ 1651247 h 4216894"/>
              <a:gd name="connsiteX252" fmla="*/ 4252404 w 5717220"/>
              <a:gd name="connsiteY252" fmla="*/ 1589103 h 4216894"/>
              <a:gd name="connsiteX253" fmla="*/ 4225771 w 5717220"/>
              <a:gd name="connsiteY253" fmla="*/ 1535837 h 4216894"/>
              <a:gd name="connsiteX254" fmla="*/ 4190260 w 5717220"/>
              <a:gd name="connsiteY254" fmla="*/ 1464816 h 4216894"/>
              <a:gd name="connsiteX255" fmla="*/ 4154750 w 5717220"/>
              <a:gd name="connsiteY255" fmla="*/ 1455938 h 4216894"/>
              <a:gd name="connsiteX256" fmla="*/ 4128117 w 5717220"/>
              <a:gd name="connsiteY256" fmla="*/ 1447061 h 4216894"/>
              <a:gd name="connsiteX257" fmla="*/ 4048218 w 5717220"/>
              <a:gd name="connsiteY257" fmla="*/ 1402672 h 4216894"/>
              <a:gd name="connsiteX258" fmla="*/ 3950563 w 5717220"/>
              <a:gd name="connsiteY258" fmla="*/ 1411550 h 4216894"/>
              <a:gd name="connsiteX259" fmla="*/ 3915053 w 5717220"/>
              <a:gd name="connsiteY259" fmla="*/ 1455938 h 4216894"/>
              <a:gd name="connsiteX260" fmla="*/ 3888420 w 5717220"/>
              <a:gd name="connsiteY260" fmla="*/ 1464816 h 4216894"/>
              <a:gd name="connsiteX261" fmla="*/ 3906175 w 5717220"/>
              <a:gd name="connsiteY261" fmla="*/ 1420428 h 4216894"/>
              <a:gd name="connsiteX262" fmla="*/ 3950563 w 5717220"/>
              <a:gd name="connsiteY262" fmla="*/ 1376039 h 4216894"/>
              <a:gd name="connsiteX263" fmla="*/ 3959441 w 5717220"/>
              <a:gd name="connsiteY263" fmla="*/ 1349406 h 4216894"/>
              <a:gd name="connsiteX264" fmla="*/ 3977196 w 5717220"/>
              <a:gd name="connsiteY264" fmla="*/ 1287263 h 4216894"/>
              <a:gd name="connsiteX265" fmla="*/ 3959441 w 5717220"/>
              <a:gd name="connsiteY265" fmla="*/ 1260630 h 4216894"/>
              <a:gd name="connsiteX266" fmla="*/ 3941686 w 5717220"/>
              <a:gd name="connsiteY266" fmla="*/ 1242874 h 4216894"/>
              <a:gd name="connsiteX267" fmla="*/ 3932808 w 5717220"/>
              <a:gd name="connsiteY267" fmla="*/ 1216241 h 4216894"/>
              <a:gd name="connsiteX268" fmla="*/ 3915053 w 5717220"/>
              <a:gd name="connsiteY268" fmla="*/ 1189608 h 4216894"/>
              <a:gd name="connsiteX269" fmla="*/ 3861787 w 5717220"/>
              <a:gd name="connsiteY269" fmla="*/ 1091954 h 4216894"/>
              <a:gd name="connsiteX270" fmla="*/ 3844031 w 5717220"/>
              <a:gd name="connsiteY270" fmla="*/ 1074199 h 4216894"/>
              <a:gd name="connsiteX271" fmla="*/ 3817398 w 5717220"/>
              <a:gd name="connsiteY271" fmla="*/ 1065321 h 4216894"/>
              <a:gd name="connsiteX272" fmla="*/ 3790765 w 5717220"/>
              <a:gd name="connsiteY272" fmla="*/ 1038688 h 4216894"/>
              <a:gd name="connsiteX273" fmla="*/ 3755255 w 5717220"/>
              <a:gd name="connsiteY273" fmla="*/ 1029810 h 4216894"/>
              <a:gd name="connsiteX274" fmla="*/ 3728622 w 5717220"/>
              <a:gd name="connsiteY274" fmla="*/ 1020933 h 4216894"/>
              <a:gd name="connsiteX275" fmla="*/ 3613212 w 5717220"/>
              <a:gd name="connsiteY275" fmla="*/ 1003177 h 4216894"/>
              <a:gd name="connsiteX276" fmla="*/ 3586579 w 5717220"/>
              <a:gd name="connsiteY276" fmla="*/ 1012055 h 4216894"/>
              <a:gd name="connsiteX277" fmla="*/ 3577701 w 5717220"/>
              <a:gd name="connsiteY277" fmla="*/ 1038688 h 4216894"/>
              <a:gd name="connsiteX278" fmla="*/ 3533313 w 5717220"/>
              <a:gd name="connsiteY278" fmla="*/ 1083076 h 4216894"/>
              <a:gd name="connsiteX279" fmla="*/ 3515558 w 5717220"/>
              <a:gd name="connsiteY279" fmla="*/ 1109709 h 4216894"/>
              <a:gd name="connsiteX280" fmla="*/ 3497802 w 5717220"/>
              <a:gd name="connsiteY280" fmla="*/ 1127465 h 4216894"/>
              <a:gd name="connsiteX281" fmla="*/ 3462292 w 5717220"/>
              <a:gd name="connsiteY281" fmla="*/ 1198486 h 4216894"/>
              <a:gd name="connsiteX282" fmla="*/ 3453414 w 5717220"/>
              <a:gd name="connsiteY282" fmla="*/ 1225119 h 4216894"/>
              <a:gd name="connsiteX283" fmla="*/ 3435659 w 5717220"/>
              <a:gd name="connsiteY283" fmla="*/ 1251752 h 4216894"/>
              <a:gd name="connsiteX284" fmla="*/ 3417903 w 5717220"/>
              <a:gd name="connsiteY284" fmla="*/ 1296140 h 4216894"/>
              <a:gd name="connsiteX285" fmla="*/ 3400148 w 5717220"/>
              <a:gd name="connsiteY285" fmla="*/ 1313896 h 4216894"/>
              <a:gd name="connsiteX286" fmla="*/ 3364637 w 5717220"/>
              <a:gd name="connsiteY286" fmla="*/ 1367162 h 4216894"/>
              <a:gd name="connsiteX287" fmla="*/ 3275860 w 5717220"/>
              <a:gd name="connsiteY287" fmla="*/ 1447061 h 4216894"/>
              <a:gd name="connsiteX288" fmla="*/ 3266983 w 5717220"/>
              <a:gd name="connsiteY288" fmla="*/ 1473694 h 4216894"/>
              <a:gd name="connsiteX289" fmla="*/ 3231472 w 5717220"/>
              <a:gd name="connsiteY289" fmla="*/ 1464816 h 4216894"/>
              <a:gd name="connsiteX290" fmla="*/ 3249227 w 5717220"/>
              <a:gd name="connsiteY290" fmla="*/ 1233997 h 4216894"/>
              <a:gd name="connsiteX291" fmla="*/ 3275860 w 5717220"/>
              <a:gd name="connsiteY291" fmla="*/ 1118587 h 4216894"/>
              <a:gd name="connsiteX292" fmla="*/ 3284738 w 5717220"/>
              <a:gd name="connsiteY292" fmla="*/ 1083076 h 4216894"/>
              <a:gd name="connsiteX293" fmla="*/ 3302493 w 5717220"/>
              <a:gd name="connsiteY293" fmla="*/ 1047566 h 4216894"/>
              <a:gd name="connsiteX294" fmla="*/ 3329126 w 5717220"/>
              <a:gd name="connsiteY294" fmla="*/ 1003177 h 4216894"/>
              <a:gd name="connsiteX295" fmla="*/ 3293616 w 5717220"/>
              <a:gd name="connsiteY295" fmla="*/ 878890 h 4216894"/>
              <a:gd name="connsiteX296" fmla="*/ 3275860 w 5717220"/>
              <a:gd name="connsiteY296" fmla="*/ 861134 h 4216894"/>
              <a:gd name="connsiteX297" fmla="*/ 3249227 w 5717220"/>
              <a:gd name="connsiteY297" fmla="*/ 816746 h 4216894"/>
              <a:gd name="connsiteX298" fmla="*/ 3195961 w 5717220"/>
              <a:gd name="connsiteY298" fmla="*/ 745725 h 4216894"/>
              <a:gd name="connsiteX299" fmla="*/ 3187084 w 5717220"/>
              <a:gd name="connsiteY299" fmla="*/ 719092 h 4216894"/>
              <a:gd name="connsiteX300" fmla="*/ 3062796 w 5717220"/>
              <a:gd name="connsiteY300" fmla="*/ 683581 h 4216894"/>
              <a:gd name="connsiteX301" fmla="*/ 3036163 w 5717220"/>
              <a:gd name="connsiteY301" fmla="*/ 665826 h 4216894"/>
              <a:gd name="connsiteX302" fmla="*/ 3018408 w 5717220"/>
              <a:gd name="connsiteY302" fmla="*/ 648070 h 4216894"/>
              <a:gd name="connsiteX303" fmla="*/ 2974020 w 5717220"/>
              <a:gd name="connsiteY303" fmla="*/ 639193 h 4216894"/>
              <a:gd name="connsiteX304" fmla="*/ 2920754 w 5717220"/>
              <a:gd name="connsiteY304" fmla="*/ 621437 h 4216894"/>
              <a:gd name="connsiteX305" fmla="*/ 2867488 w 5717220"/>
              <a:gd name="connsiteY305" fmla="*/ 603682 h 4216894"/>
              <a:gd name="connsiteX306" fmla="*/ 2840855 w 5717220"/>
              <a:gd name="connsiteY306" fmla="*/ 594804 h 4216894"/>
              <a:gd name="connsiteX307" fmla="*/ 2814222 w 5717220"/>
              <a:gd name="connsiteY307" fmla="*/ 577049 h 4216894"/>
              <a:gd name="connsiteX308" fmla="*/ 2760956 w 5717220"/>
              <a:gd name="connsiteY308" fmla="*/ 550416 h 4216894"/>
              <a:gd name="connsiteX309" fmla="*/ 2725445 w 5717220"/>
              <a:gd name="connsiteY309" fmla="*/ 506028 h 4216894"/>
              <a:gd name="connsiteX310" fmla="*/ 2663301 w 5717220"/>
              <a:gd name="connsiteY310" fmla="*/ 435006 h 4216894"/>
              <a:gd name="connsiteX311" fmla="*/ 2689934 w 5717220"/>
              <a:gd name="connsiteY311" fmla="*/ 514905 h 4216894"/>
              <a:gd name="connsiteX312" fmla="*/ 2716567 w 5717220"/>
              <a:gd name="connsiteY312" fmla="*/ 550416 h 4216894"/>
              <a:gd name="connsiteX313" fmla="*/ 2707690 w 5717220"/>
              <a:gd name="connsiteY313" fmla="*/ 523783 h 4216894"/>
              <a:gd name="connsiteX314" fmla="*/ 2645546 w 5717220"/>
              <a:gd name="connsiteY314" fmla="*/ 497150 h 4216894"/>
              <a:gd name="connsiteX315" fmla="*/ 2618913 w 5717220"/>
              <a:gd name="connsiteY315" fmla="*/ 479395 h 4216894"/>
              <a:gd name="connsiteX316" fmla="*/ 2601158 w 5717220"/>
              <a:gd name="connsiteY316" fmla="*/ 452762 h 4216894"/>
              <a:gd name="connsiteX317" fmla="*/ 2547892 w 5717220"/>
              <a:gd name="connsiteY317" fmla="*/ 435006 h 4216894"/>
              <a:gd name="connsiteX318" fmla="*/ 2539014 w 5717220"/>
              <a:gd name="connsiteY318" fmla="*/ 408373 h 4216894"/>
              <a:gd name="connsiteX319" fmla="*/ 2512381 w 5717220"/>
              <a:gd name="connsiteY319" fmla="*/ 399496 h 4216894"/>
              <a:gd name="connsiteX320" fmla="*/ 2450237 w 5717220"/>
              <a:gd name="connsiteY320" fmla="*/ 372863 h 4216894"/>
              <a:gd name="connsiteX321" fmla="*/ 2414726 w 5717220"/>
              <a:gd name="connsiteY321" fmla="*/ 337352 h 4216894"/>
              <a:gd name="connsiteX322" fmla="*/ 2405849 w 5717220"/>
              <a:gd name="connsiteY322" fmla="*/ 310719 h 4216894"/>
              <a:gd name="connsiteX323" fmla="*/ 2370338 w 5717220"/>
              <a:gd name="connsiteY323" fmla="*/ 213065 h 4216894"/>
              <a:gd name="connsiteX324" fmla="*/ 2343705 w 5717220"/>
              <a:gd name="connsiteY324" fmla="*/ 195309 h 4216894"/>
              <a:gd name="connsiteX325" fmla="*/ 2317072 w 5717220"/>
              <a:gd name="connsiteY325" fmla="*/ 186432 h 4216894"/>
              <a:gd name="connsiteX326" fmla="*/ 2299317 w 5717220"/>
              <a:gd name="connsiteY326" fmla="*/ 168676 h 4216894"/>
              <a:gd name="connsiteX327" fmla="*/ 2246051 w 5717220"/>
              <a:gd name="connsiteY327" fmla="*/ 133166 h 4216894"/>
              <a:gd name="connsiteX328" fmla="*/ 2210540 w 5717220"/>
              <a:gd name="connsiteY328" fmla="*/ 62144 h 4216894"/>
              <a:gd name="connsiteX329" fmla="*/ 2183907 w 5717220"/>
              <a:gd name="connsiteY329" fmla="*/ 35511 h 4216894"/>
              <a:gd name="connsiteX330" fmla="*/ 2139519 w 5717220"/>
              <a:gd name="connsiteY330" fmla="*/ 0 h 4216894"/>
              <a:gd name="connsiteX331" fmla="*/ 2077375 w 5717220"/>
              <a:gd name="connsiteY331" fmla="*/ 8878 h 4216894"/>
              <a:gd name="connsiteX332" fmla="*/ 2041864 w 5717220"/>
              <a:gd name="connsiteY332" fmla="*/ 17756 h 4216894"/>
              <a:gd name="connsiteX333" fmla="*/ 1970843 w 5717220"/>
              <a:gd name="connsiteY333" fmla="*/ 26633 h 4216894"/>
              <a:gd name="connsiteX334" fmla="*/ 1953088 w 5717220"/>
              <a:gd name="connsiteY334" fmla="*/ 266331 h 4216894"/>
              <a:gd name="connsiteX335" fmla="*/ 1944210 w 5717220"/>
              <a:gd name="connsiteY335" fmla="*/ 292964 h 4216894"/>
              <a:gd name="connsiteX336" fmla="*/ 1944210 w 5717220"/>
              <a:gd name="connsiteY336" fmla="*/ 275208 h 42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717220" h="4216894">
                <a:moveTo>
                  <a:pt x="1899822" y="88777"/>
                </a:moveTo>
                <a:cubicBezTo>
                  <a:pt x="1902781" y="103573"/>
                  <a:pt x="1904729" y="118608"/>
                  <a:pt x="1908699" y="133166"/>
                </a:cubicBezTo>
                <a:cubicBezTo>
                  <a:pt x="1913623" y="151222"/>
                  <a:pt x="1926455" y="186432"/>
                  <a:pt x="1926455" y="186432"/>
                </a:cubicBezTo>
                <a:cubicBezTo>
                  <a:pt x="1927520" y="197082"/>
                  <a:pt x="1946033" y="304000"/>
                  <a:pt x="1926455" y="328474"/>
                </a:cubicBezTo>
                <a:cubicBezTo>
                  <a:pt x="1920609" y="335781"/>
                  <a:pt x="1908900" y="321867"/>
                  <a:pt x="1899822" y="319597"/>
                </a:cubicBezTo>
                <a:cubicBezTo>
                  <a:pt x="1885183" y="315937"/>
                  <a:pt x="1870229" y="313678"/>
                  <a:pt x="1855433" y="310719"/>
                </a:cubicBezTo>
                <a:cubicBezTo>
                  <a:pt x="1779107" y="259836"/>
                  <a:pt x="1875677" y="320841"/>
                  <a:pt x="1802167" y="284086"/>
                </a:cubicBezTo>
                <a:cubicBezTo>
                  <a:pt x="1792624" y="279314"/>
                  <a:pt x="1785754" y="269397"/>
                  <a:pt x="1775534" y="266331"/>
                </a:cubicBezTo>
                <a:cubicBezTo>
                  <a:pt x="1755492" y="260318"/>
                  <a:pt x="1734105" y="260412"/>
                  <a:pt x="1713391" y="257453"/>
                </a:cubicBezTo>
                <a:cubicBezTo>
                  <a:pt x="1695636" y="260412"/>
                  <a:pt x="1676979" y="260011"/>
                  <a:pt x="1660125" y="266331"/>
                </a:cubicBezTo>
                <a:cubicBezTo>
                  <a:pt x="1652288" y="269270"/>
                  <a:pt x="1648905" y="278857"/>
                  <a:pt x="1642369" y="284086"/>
                </a:cubicBezTo>
                <a:cubicBezTo>
                  <a:pt x="1634037" y="290751"/>
                  <a:pt x="1624067" y="295176"/>
                  <a:pt x="1615736" y="301841"/>
                </a:cubicBezTo>
                <a:cubicBezTo>
                  <a:pt x="1552487" y="352441"/>
                  <a:pt x="1653321" y="282704"/>
                  <a:pt x="1571348" y="337352"/>
                </a:cubicBezTo>
                <a:lnTo>
                  <a:pt x="1535837" y="390618"/>
                </a:lnTo>
                <a:cubicBezTo>
                  <a:pt x="1529919" y="399496"/>
                  <a:pt x="1525627" y="409707"/>
                  <a:pt x="1518082" y="417251"/>
                </a:cubicBezTo>
                <a:lnTo>
                  <a:pt x="1500326" y="435006"/>
                </a:lnTo>
                <a:cubicBezTo>
                  <a:pt x="1497367" y="446843"/>
                  <a:pt x="1497916" y="460170"/>
                  <a:pt x="1491449" y="470517"/>
                </a:cubicBezTo>
                <a:cubicBezTo>
                  <a:pt x="1482577" y="484713"/>
                  <a:pt x="1455938" y="506028"/>
                  <a:pt x="1455938" y="506028"/>
                </a:cubicBezTo>
                <a:cubicBezTo>
                  <a:pt x="1449307" y="525919"/>
                  <a:pt x="1441369" y="547464"/>
                  <a:pt x="1438183" y="568171"/>
                </a:cubicBezTo>
                <a:cubicBezTo>
                  <a:pt x="1421194" y="678604"/>
                  <a:pt x="1440251" y="615233"/>
                  <a:pt x="1420427" y="674703"/>
                </a:cubicBezTo>
                <a:cubicBezTo>
                  <a:pt x="1417468" y="692458"/>
                  <a:pt x="1416722" y="710728"/>
                  <a:pt x="1411550" y="727969"/>
                </a:cubicBezTo>
                <a:cubicBezTo>
                  <a:pt x="1407747" y="740645"/>
                  <a:pt x="1394893" y="750291"/>
                  <a:pt x="1393794" y="763480"/>
                </a:cubicBezTo>
                <a:cubicBezTo>
                  <a:pt x="1390448" y="803633"/>
                  <a:pt x="1400377" y="827617"/>
                  <a:pt x="1411550" y="861134"/>
                </a:cubicBezTo>
                <a:cubicBezTo>
                  <a:pt x="1402672" y="867053"/>
                  <a:pt x="1394460" y="874118"/>
                  <a:pt x="1384917" y="878890"/>
                </a:cubicBezTo>
                <a:cubicBezTo>
                  <a:pt x="1360395" y="891151"/>
                  <a:pt x="1318438" y="893672"/>
                  <a:pt x="1296140" y="896645"/>
                </a:cubicBezTo>
                <a:lnTo>
                  <a:pt x="1225119" y="905523"/>
                </a:lnTo>
                <a:cubicBezTo>
                  <a:pt x="1216241" y="908482"/>
                  <a:pt x="1207621" y="912370"/>
                  <a:pt x="1198486" y="914400"/>
                </a:cubicBezTo>
                <a:cubicBezTo>
                  <a:pt x="1165567" y="921715"/>
                  <a:pt x="1104920" y="928316"/>
                  <a:pt x="1074198" y="932156"/>
                </a:cubicBezTo>
                <a:cubicBezTo>
                  <a:pt x="1056443" y="938074"/>
                  <a:pt x="1034166" y="936677"/>
                  <a:pt x="1020932" y="949911"/>
                </a:cubicBezTo>
                <a:cubicBezTo>
                  <a:pt x="998351" y="972493"/>
                  <a:pt x="1003498" y="971089"/>
                  <a:pt x="967666" y="985422"/>
                </a:cubicBezTo>
                <a:cubicBezTo>
                  <a:pt x="950289" y="992373"/>
                  <a:pt x="932155" y="997259"/>
                  <a:pt x="914400" y="1003177"/>
                </a:cubicBezTo>
                <a:lnTo>
                  <a:pt x="887767" y="1012055"/>
                </a:lnTo>
                <a:cubicBezTo>
                  <a:pt x="875930" y="1020933"/>
                  <a:pt x="865103" y="1031347"/>
                  <a:pt x="852257" y="1038688"/>
                </a:cubicBezTo>
                <a:cubicBezTo>
                  <a:pt x="844132" y="1043331"/>
                  <a:pt x="833648" y="1042751"/>
                  <a:pt x="825624" y="1047566"/>
                </a:cubicBezTo>
                <a:cubicBezTo>
                  <a:pt x="764692" y="1084124"/>
                  <a:pt x="856682" y="1049049"/>
                  <a:pt x="781235" y="1074199"/>
                </a:cubicBezTo>
                <a:cubicBezTo>
                  <a:pt x="772357" y="1083077"/>
                  <a:pt x="765048" y="1093868"/>
                  <a:pt x="754602" y="1100832"/>
                </a:cubicBezTo>
                <a:cubicBezTo>
                  <a:pt x="746816" y="1106023"/>
                  <a:pt x="735993" y="1104894"/>
                  <a:pt x="727969" y="1109709"/>
                </a:cubicBezTo>
                <a:cubicBezTo>
                  <a:pt x="720792" y="1114015"/>
                  <a:pt x="716750" y="1122236"/>
                  <a:pt x="710214" y="1127465"/>
                </a:cubicBezTo>
                <a:cubicBezTo>
                  <a:pt x="701883" y="1134130"/>
                  <a:pt x="691682" y="1138276"/>
                  <a:pt x="683581" y="1145220"/>
                </a:cubicBezTo>
                <a:cubicBezTo>
                  <a:pt x="670871" y="1156114"/>
                  <a:pt x="661999" y="1171445"/>
                  <a:pt x="648070" y="1180731"/>
                </a:cubicBezTo>
                <a:cubicBezTo>
                  <a:pt x="630315" y="1192568"/>
                  <a:pt x="609893" y="1201152"/>
                  <a:pt x="594804" y="1216241"/>
                </a:cubicBezTo>
                <a:cubicBezTo>
                  <a:pt x="552676" y="1258369"/>
                  <a:pt x="575174" y="1246458"/>
                  <a:pt x="532660" y="1260630"/>
                </a:cubicBezTo>
                <a:cubicBezTo>
                  <a:pt x="526742" y="1269508"/>
                  <a:pt x="522450" y="1279718"/>
                  <a:pt x="514905" y="1287263"/>
                </a:cubicBezTo>
                <a:cubicBezTo>
                  <a:pt x="507360" y="1294808"/>
                  <a:pt x="494190" y="1296140"/>
                  <a:pt x="488272" y="1305018"/>
                </a:cubicBezTo>
                <a:cubicBezTo>
                  <a:pt x="481504" y="1315170"/>
                  <a:pt x="482900" y="1328842"/>
                  <a:pt x="479394" y="1340529"/>
                </a:cubicBezTo>
                <a:cubicBezTo>
                  <a:pt x="467569" y="1379946"/>
                  <a:pt x="466717" y="1391888"/>
                  <a:pt x="443884" y="1420428"/>
                </a:cubicBezTo>
                <a:cubicBezTo>
                  <a:pt x="438655" y="1426964"/>
                  <a:pt x="432047" y="1432265"/>
                  <a:pt x="426128" y="1438183"/>
                </a:cubicBezTo>
                <a:cubicBezTo>
                  <a:pt x="423169" y="1447061"/>
                  <a:pt x="417251" y="1455458"/>
                  <a:pt x="417251" y="1464816"/>
                </a:cubicBezTo>
                <a:cubicBezTo>
                  <a:pt x="417251" y="1520554"/>
                  <a:pt x="430826" y="1525128"/>
                  <a:pt x="461639" y="1571348"/>
                </a:cubicBezTo>
                <a:cubicBezTo>
                  <a:pt x="484038" y="1604947"/>
                  <a:pt x="471848" y="1590436"/>
                  <a:pt x="497150" y="1615736"/>
                </a:cubicBezTo>
                <a:lnTo>
                  <a:pt x="523783" y="1695635"/>
                </a:lnTo>
                <a:cubicBezTo>
                  <a:pt x="526742" y="1704513"/>
                  <a:pt x="527469" y="1714482"/>
                  <a:pt x="532660" y="1722268"/>
                </a:cubicBezTo>
                <a:lnTo>
                  <a:pt x="550416" y="1748901"/>
                </a:lnTo>
                <a:cubicBezTo>
                  <a:pt x="553375" y="1757779"/>
                  <a:pt x="556722" y="1766536"/>
                  <a:pt x="559293" y="1775534"/>
                </a:cubicBezTo>
                <a:cubicBezTo>
                  <a:pt x="562645" y="1787266"/>
                  <a:pt x="564665" y="1799358"/>
                  <a:pt x="568171" y="1811045"/>
                </a:cubicBezTo>
                <a:cubicBezTo>
                  <a:pt x="573549" y="1828971"/>
                  <a:pt x="572692" y="1851077"/>
                  <a:pt x="585926" y="1864311"/>
                </a:cubicBezTo>
                <a:lnTo>
                  <a:pt x="603682" y="1882067"/>
                </a:lnTo>
                <a:cubicBezTo>
                  <a:pt x="606641" y="1902781"/>
                  <a:pt x="609119" y="1923570"/>
                  <a:pt x="612559" y="1944210"/>
                </a:cubicBezTo>
                <a:cubicBezTo>
                  <a:pt x="615040" y="1959094"/>
                  <a:pt x="621437" y="1973510"/>
                  <a:pt x="621437" y="1988599"/>
                </a:cubicBezTo>
                <a:cubicBezTo>
                  <a:pt x="621437" y="2062638"/>
                  <a:pt x="620447" y="2136922"/>
                  <a:pt x="612559" y="2210540"/>
                </a:cubicBezTo>
                <a:cubicBezTo>
                  <a:pt x="611422" y="2221149"/>
                  <a:pt x="600722" y="2228295"/>
                  <a:pt x="594804" y="2237173"/>
                </a:cubicBezTo>
                <a:cubicBezTo>
                  <a:pt x="591845" y="2249010"/>
                  <a:pt x="589432" y="2260997"/>
                  <a:pt x="585926" y="2272684"/>
                </a:cubicBezTo>
                <a:cubicBezTo>
                  <a:pt x="580548" y="2290610"/>
                  <a:pt x="572710" y="2307793"/>
                  <a:pt x="568171" y="2325950"/>
                </a:cubicBezTo>
                <a:cubicBezTo>
                  <a:pt x="565212" y="2337787"/>
                  <a:pt x="564099" y="2350246"/>
                  <a:pt x="559293" y="2361461"/>
                </a:cubicBezTo>
                <a:cubicBezTo>
                  <a:pt x="555090" y="2371268"/>
                  <a:pt x="547456" y="2379216"/>
                  <a:pt x="541538" y="2388094"/>
                </a:cubicBezTo>
                <a:cubicBezTo>
                  <a:pt x="538579" y="2399931"/>
                  <a:pt x="534909" y="2411612"/>
                  <a:pt x="532660" y="2423604"/>
                </a:cubicBezTo>
                <a:cubicBezTo>
                  <a:pt x="526025" y="2458988"/>
                  <a:pt x="526290" y="2495983"/>
                  <a:pt x="514905" y="2530136"/>
                </a:cubicBezTo>
                <a:cubicBezTo>
                  <a:pt x="511946" y="2539014"/>
                  <a:pt x="511873" y="2549462"/>
                  <a:pt x="506027" y="2556769"/>
                </a:cubicBezTo>
                <a:cubicBezTo>
                  <a:pt x="499362" y="2565101"/>
                  <a:pt x="488272" y="2568606"/>
                  <a:pt x="479394" y="2574525"/>
                </a:cubicBezTo>
                <a:cubicBezTo>
                  <a:pt x="467557" y="2592280"/>
                  <a:pt x="450632" y="2607547"/>
                  <a:pt x="443884" y="2627791"/>
                </a:cubicBezTo>
                <a:cubicBezTo>
                  <a:pt x="437965" y="2645546"/>
                  <a:pt x="444480" y="2677387"/>
                  <a:pt x="426128" y="2681057"/>
                </a:cubicBezTo>
                <a:lnTo>
                  <a:pt x="381740" y="2689934"/>
                </a:lnTo>
                <a:cubicBezTo>
                  <a:pt x="310719" y="2666262"/>
                  <a:pt x="399495" y="2689934"/>
                  <a:pt x="328474" y="2689934"/>
                </a:cubicBezTo>
                <a:cubicBezTo>
                  <a:pt x="304616" y="2689934"/>
                  <a:pt x="281127" y="2684016"/>
                  <a:pt x="257453" y="2681057"/>
                </a:cubicBezTo>
                <a:cubicBezTo>
                  <a:pt x="236420" y="2660024"/>
                  <a:pt x="216548" y="2637830"/>
                  <a:pt x="186431" y="2627791"/>
                </a:cubicBezTo>
                <a:lnTo>
                  <a:pt x="159798" y="2618913"/>
                </a:lnTo>
                <a:cubicBezTo>
                  <a:pt x="130206" y="2624831"/>
                  <a:pt x="99651" y="2627125"/>
                  <a:pt x="71022" y="2636668"/>
                </a:cubicBezTo>
                <a:cubicBezTo>
                  <a:pt x="32423" y="2649534"/>
                  <a:pt x="73102" y="2666007"/>
                  <a:pt x="44389" y="2689934"/>
                </a:cubicBezTo>
                <a:cubicBezTo>
                  <a:pt x="32797" y="2699594"/>
                  <a:pt x="14796" y="2695853"/>
                  <a:pt x="0" y="2698812"/>
                </a:cubicBezTo>
                <a:cubicBezTo>
                  <a:pt x="5919" y="2755037"/>
                  <a:pt x="11276" y="2811325"/>
                  <a:pt x="17756" y="2867488"/>
                </a:cubicBezTo>
                <a:cubicBezTo>
                  <a:pt x="20298" y="2889517"/>
                  <a:pt x="28636" y="2948812"/>
                  <a:pt x="35511" y="2974020"/>
                </a:cubicBezTo>
                <a:cubicBezTo>
                  <a:pt x="40435" y="2992076"/>
                  <a:pt x="47348" y="3009531"/>
                  <a:pt x="53266" y="3027286"/>
                </a:cubicBezTo>
                <a:cubicBezTo>
                  <a:pt x="56225" y="3036164"/>
                  <a:pt x="56953" y="3046133"/>
                  <a:pt x="62144" y="3053919"/>
                </a:cubicBezTo>
                <a:cubicBezTo>
                  <a:pt x="85090" y="3088338"/>
                  <a:pt x="76525" y="3070430"/>
                  <a:pt x="88777" y="3107185"/>
                </a:cubicBezTo>
                <a:cubicBezTo>
                  <a:pt x="82859" y="3163410"/>
                  <a:pt x="78334" y="3219800"/>
                  <a:pt x="71022" y="3275861"/>
                </a:cubicBezTo>
                <a:cubicBezTo>
                  <a:pt x="69444" y="3287960"/>
                  <a:pt x="62144" y="3299170"/>
                  <a:pt x="62144" y="3311371"/>
                </a:cubicBezTo>
                <a:cubicBezTo>
                  <a:pt x="62144" y="3352906"/>
                  <a:pt x="68063" y="3394230"/>
                  <a:pt x="71022" y="3435659"/>
                </a:cubicBezTo>
                <a:cubicBezTo>
                  <a:pt x="158093" y="3406634"/>
                  <a:pt x="105637" y="3416349"/>
                  <a:pt x="230820" y="3426781"/>
                </a:cubicBezTo>
                <a:cubicBezTo>
                  <a:pt x="322558" y="3457360"/>
                  <a:pt x="263371" y="3421848"/>
                  <a:pt x="292963" y="3471169"/>
                </a:cubicBezTo>
                <a:cubicBezTo>
                  <a:pt x="297269" y="3478346"/>
                  <a:pt x="304800" y="3483006"/>
                  <a:pt x="310719" y="3488925"/>
                </a:cubicBezTo>
                <a:lnTo>
                  <a:pt x="328474" y="3542191"/>
                </a:lnTo>
                <a:cubicBezTo>
                  <a:pt x="331433" y="3551069"/>
                  <a:pt x="333167" y="3560454"/>
                  <a:pt x="337352" y="3568824"/>
                </a:cubicBezTo>
                <a:cubicBezTo>
                  <a:pt x="343270" y="3580661"/>
                  <a:pt x="349894" y="3592170"/>
                  <a:pt x="355107" y="3604334"/>
                </a:cubicBezTo>
                <a:cubicBezTo>
                  <a:pt x="358793" y="3612935"/>
                  <a:pt x="358139" y="3623660"/>
                  <a:pt x="363985" y="3630967"/>
                </a:cubicBezTo>
                <a:cubicBezTo>
                  <a:pt x="370650" y="3639299"/>
                  <a:pt x="381740" y="3642804"/>
                  <a:pt x="390618" y="3648723"/>
                </a:cubicBezTo>
                <a:cubicBezTo>
                  <a:pt x="425982" y="3701770"/>
                  <a:pt x="387360" y="3655645"/>
                  <a:pt x="435006" y="3684233"/>
                </a:cubicBezTo>
                <a:cubicBezTo>
                  <a:pt x="456965" y="3697408"/>
                  <a:pt x="452376" y="3710482"/>
                  <a:pt x="470517" y="3728622"/>
                </a:cubicBezTo>
                <a:cubicBezTo>
                  <a:pt x="478062" y="3736166"/>
                  <a:pt x="488272" y="3740459"/>
                  <a:pt x="497150" y="3746377"/>
                </a:cubicBezTo>
                <a:cubicBezTo>
                  <a:pt x="503068" y="3755255"/>
                  <a:pt x="508240" y="3764678"/>
                  <a:pt x="514905" y="3773010"/>
                </a:cubicBezTo>
                <a:cubicBezTo>
                  <a:pt x="520134" y="3779546"/>
                  <a:pt x="528917" y="3783280"/>
                  <a:pt x="532660" y="3790766"/>
                </a:cubicBezTo>
                <a:cubicBezTo>
                  <a:pt x="541030" y="3807506"/>
                  <a:pt x="550416" y="3844032"/>
                  <a:pt x="550416" y="3844032"/>
                </a:cubicBezTo>
                <a:cubicBezTo>
                  <a:pt x="544497" y="3855869"/>
                  <a:pt x="542018" y="3870184"/>
                  <a:pt x="532660" y="3879542"/>
                </a:cubicBezTo>
                <a:cubicBezTo>
                  <a:pt x="523302" y="3888900"/>
                  <a:pt x="502065" y="3885011"/>
                  <a:pt x="497150" y="3897298"/>
                </a:cubicBezTo>
                <a:cubicBezTo>
                  <a:pt x="493188" y="3907204"/>
                  <a:pt x="510133" y="3914388"/>
                  <a:pt x="514905" y="3923931"/>
                </a:cubicBezTo>
                <a:cubicBezTo>
                  <a:pt x="519090" y="3932301"/>
                  <a:pt x="519598" y="3942194"/>
                  <a:pt x="523783" y="3950564"/>
                </a:cubicBezTo>
                <a:cubicBezTo>
                  <a:pt x="528555" y="3960107"/>
                  <a:pt x="536766" y="3967654"/>
                  <a:pt x="541538" y="3977197"/>
                </a:cubicBezTo>
                <a:cubicBezTo>
                  <a:pt x="545723" y="3985567"/>
                  <a:pt x="543799" y="3997213"/>
                  <a:pt x="550416" y="4003830"/>
                </a:cubicBezTo>
                <a:cubicBezTo>
                  <a:pt x="557033" y="4010447"/>
                  <a:pt x="568171" y="4009748"/>
                  <a:pt x="577049" y="4012707"/>
                </a:cubicBezTo>
                <a:cubicBezTo>
                  <a:pt x="596420" y="4090196"/>
                  <a:pt x="568471" y="4004279"/>
                  <a:pt x="621437" y="4083729"/>
                </a:cubicBezTo>
                <a:cubicBezTo>
                  <a:pt x="627355" y="4092607"/>
                  <a:pt x="630144" y="4104707"/>
                  <a:pt x="639192" y="4110362"/>
                </a:cubicBezTo>
                <a:cubicBezTo>
                  <a:pt x="655063" y="4120281"/>
                  <a:pt x="676886" y="4117735"/>
                  <a:pt x="692459" y="4128117"/>
                </a:cubicBezTo>
                <a:cubicBezTo>
                  <a:pt x="701337" y="4134035"/>
                  <a:pt x="709285" y="4141669"/>
                  <a:pt x="719092" y="4145872"/>
                </a:cubicBezTo>
                <a:cubicBezTo>
                  <a:pt x="730306" y="4150678"/>
                  <a:pt x="742870" y="4151398"/>
                  <a:pt x="754602" y="4154750"/>
                </a:cubicBezTo>
                <a:cubicBezTo>
                  <a:pt x="816578" y="4172458"/>
                  <a:pt x="737331" y="4157357"/>
                  <a:pt x="843379" y="4172505"/>
                </a:cubicBezTo>
                <a:cubicBezTo>
                  <a:pt x="852257" y="4175464"/>
                  <a:pt x="861411" y="4177697"/>
                  <a:pt x="870012" y="4181383"/>
                </a:cubicBezTo>
                <a:cubicBezTo>
                  <a:pt x="882176" y="4186596"/>
                  <a:pt x="893132" y="4194491"/>
                  <a:pt x="905523" y="4199138"/>
                </a:cubicBezTo>
                <a:cubicBezTo>
                  <a:pt x="926715" y="4207085"/>
                  <a:pt x="975885" y="4213825"/>
                  <a:pt x="994299" y="4216894"/>
                </a:cubicBezTo>
                <a:cubicBezTo>
                  <a:pt x="1035728" y="4213935"/>
                  <a:pt x="1077684" y="4215234"/>
                  <a:pt x="1118587" y="4208016"/>
                </a:cubicBezTo>
                <a:cubicBezTo>
                  <a:pt x="1129094" y="4206162"/>
                  <a:pt x="1135413" y="4194464"/>
                  <a:pt x="1145220" y="4190261"/>
                </a:cubicBezTo>
                <a:cubicBezTo>
                  <a:pt x="1156434" y="4185455"/>
                  <a:pt x="1168893" y="4184342"/>
                  <a:pt x="1180730" y="4181383"/>
                </a:cubicBezTo>
                <a:cubicBezTo>
                  <a:pt x="1186649" y="4175465"/>
                  <a:pt x="1191309" y="4167934"/>
                  <a:pt x="1198486" y="4163628"/>
                </a:cubicBezTo>
                <a:cubicBezTo>
                  <a:pt x="1206510" y="4158813"/>
                  <a:pt x="1217812" y="4160596"/>
                  <a:pt x="1225119" y="4154750"/>
                </a:cubicBezTo>
                <a:cubicBezTo>
                  <a:pt x="1282484" y="4108857"/>
                  <a:pt x="1202564" y="4141554"/>
                  <a:pt x="1269507" y="4119239"/>
                </a:cubicBezTo>
                <a:cubicBezTo>
                  <a:pt x="1352365" y="4125158"/>
                  <a:pt x="1435041" y="4134810"/>
                  <a:pt x="1518082" y="4136995"/>
                </a:cubicBezTo>
                <a:cubicBezTo>
                  <a:pt x="1547812" y="4137777"/>
                  <a:pt x="1577301" y="4131401"/>
                  <a:pt x="1606859" y="4128117"/>
                </a:cubicBezTo>
                <a:cubicBezTo>
                  <a:pt x="1673512" y="4120711"/>
                  <a:pt x="1671118" y="4120366"/>
                  <a:pt x="1731146" y="4110362"/>
                </a:cubicBezTo>
                <a:cubicBezTo>
                  <a:pt x="1740024" y="4107403"/>
                  <a:pt x="1748421" y="4101484"/>
                  <a:pt x="1757779" y="4101484"/>
                </a:cubicBezTo>
                <a:cubicBezTo>
                  <a:pt x="1789024" y="4101484"/>
                  <a:pt x="1810215" y="4110085"/>
                  <a:pt x="1837678" y="4119239"/>
                </a:cubicBezTo>
                <a:cubicBezTo>
                  <a:pt x="1844871" y="4126432"/>
                  <a:pt x="1866699" y="4153556"/>
                  <a:pt x="1882066" y="4145872"/>
                </a:cubicBezTo>
                <a:cubicBezTo>
                  <a:pt x="1890436" y="4141687"/>
                  <a:pt x="1883329" y="4124678"/>
                  <a:pt x="1890944" y="4119239"/>
                </a:cubicBezTo>
                <a:cubicBezTo>
                  <a:pt x="1906174" y="4108361"/>
                  <a:pt x="1926455" y="4107402"/>
                  <a:pt x="1944210" y="4101484"/>
                </a:cubicBezTo>
                <a:cubicBezTo>
                  <a:pt x="1973643" y="4091673"/>
                  <a:pt x="2002471" y="4080954"/>
                  <a:pt x="2032987" y="4074851"/>
                </a:cubicBezTo>
                <a:cubicBezTo>
                  <a:pt x="2050638" y="4071321"/>
                  <a:pt x="2068790" y="4070339"/>
                  <a:pt x="2086253" y="4065973"/>
                </a:cubicBezTo>
                <a:cubicBezTo>
                  <a:pt x="2104410" y="4061434"/>
                  <a:pt x="2121764" y="4054136"/>
                  <a:pt x="2139519" y="4048218"/>
                </a:cubicBezTo>
                <a:lnTo>
                  <a:pt x="2219418" y="4021585"/>
                </a:lnTo>
                <a:cubicBezTo>
                  <a:pt x="2219423" y="4021583"/>
                  <a:pt x="2272678" y="4003831"/>
                  <a:pt x="2272684" y="4003830"/>
                </a:cubicBezTo>
                <a:cubicBezTo>
                  <a:pt x="2302276" y="4000871"/>
                  <a:pt x="2331981" y="3998883"/>
                  <a:pt x="2361460" y="3994952"/>
                </a:cubicBezTo>
                <a:cubicBezTo>
                  <a:pt x="2378616" y="3992664"/>
                  <a:pt x="2422904" y="3982470"/>
                  <a:pt x="2441359" y="3977197"/>
                </a:cubicBezTo>
                <a:cubicBezTo>
                  <a:pt x="2450357" y="3974626"/>
                  <a:pt x="2458994" y="3970890"/>
                  <a:pt x="2467992" y="3968319"/>
                </a:cubicBezTo>
                <a:cubicBezTo>
                  <a:pt x="2479724" y="3964967"/>
                  <a:pt x="2491816" y="3962947"/>
                  <a:pt x="2503503" y="3959441"/>
                </a:cubicBezTo>
                <a:cubicBezTo>
                  <a:pt x="2503553" y="3959426"/>
                  <a:pt x="2570061" y="3937255"/>
                  <a:pt x="2583402" y="3932808"/>
                </a:cubicBezTo>
                <a:lnTo>
                  <a:pt x="2610035" y="3923931"/>
                </a:lnTo>
                <a:cubicBezTo>
                  <a:pt x="2618913" y="3918012"/>
                  <a:pt x="2627125" y="3910947"/>
                  <a:pt x="2636668" y="3906175"/>
                </a:cubicBezTo>
                <a:cubicBezTo>
                  <a:pt x="2654863" y="3897077"/>
                  <a:pt x="2690813" y="3891795"/>
                  <a:pt x="2707690" y="3888420"/>
                </a:cubicBezTo>
                <a:cubicBezTo>
                  <a:pt x="2767901" y="3848280"/>
                  <a:pt x="2694360" y="3898418"/>
                  <a:pt x="2778711" y="3835154"/>
                </a:cubicBezTo>
                <a:cubicBezTo>
                  <a:pt x="2787247" y="3828752"/>
                  <a:pt x="2797013" y="3824064"/>
                  <a:pt x="2805344" y="3817399"/>
                </a:cubicBezTo>
                <a:cubicBezTo>
                  <a:pt x="2811880" y="3812170"/>
                  <a:pt x="2815328" y="3802752"/>
                  <a:pt x="2823099" y="3799643"/>
                </a:cubicBezTo>
                <a:cubicBezTo>
                  <a:pt x="2845756" y="3790580"/>
                  <a:pt x="2870447" y="3787806"/>
                  <a:pt x="2894121" y="3781888"/>
                </a:cubicBezTo>
                <a:cubicBezTo>
                  <a:pt x="2905958" y="3778929"/>
                  <a:pt x="2918056" y="3776868"/>
                  <a:pt x="2929631" y="3773010"/>
                </a:cubicBezTo>
                <a:lnTo>
                  <a:pt x="2982897" y="3755255"/>
                </a:lnTo>
                <a:cubicBezTo>
                  <a:pt x="3010845" y="3727308"/>
                  <a:pt x="2999515" y="3733345"/>
                  <a:pt x="3053919" y="3719744"/>
                </a:cubicBezTo>
                <a:cubicBezTo>
                  <a:pt x="3189612" y="3685821"/>
                  <a:pt x="3057897" y="3716431"/>
                  <a:pt x="3240350" y="3684233"/>
                </a:cubicBezTo>
                <a:cubicBezTo>
                  <a:pt x="3252365" y="3682113"/>
                  <a:pt x="3263950" y="3678003"/>
                  <a:pt x="3275860" y="3675356"/>
                </a:cubicBezTo>
                <a:cubicBezTo>
                  <a:pt x="3290590" y="3672083"/>
                  <a:pt x="3305691" y="3670448"/>
                  <a:pt x="3320249" y="3666478"/>
                </a:cubicBezTo>
                <a:cubicBezTo>
                  <a:pt x="3338305" y="3661554"/>
                  <a:pt x="3355760" y="3654641"/>
                  <a:pt x="3373515" y="3648723"/>
                </a:cubicBezTo>
                <a:lnTo>
                  <a:pt x="3453414" y="3622090"/>
                </a:lnTo>
                <a:lnTo>
                  <a:pt x="3480047" y="3613212"/>
                </a:lnTo>
                <a:cubicBezTo>
                  <a:pt x="3488925" y="3610253"/>
                  <a:pt x="3497601" y="3606603"/>
                  <a:pt x="3506680" y="3604334"/>
                </a:cubicBezTo>
                <a:lnTo>
                  <a:pt x="3542191" y="3595457"/>
                </a:lnTo>
                <a:cubicBezTo>
                  <a:pt x="3556987" y="3580661"/>
                  <a:pt x="3566728" y="3557685"/>
                  <a:pt x="3586579" y="3551068"/>
                </a:cubicBezTo>
                <a:lnTo>
                  <a:pt x="3639845" y="3533313"/>
                </a:lnTo>
                <a:lnTo>
                  <a:pt x="3666478" y="3524435"/>
                </a:lnTo>
                <a:cubicBezTo>
                  <a:pt x="3675356" y="3515557"/>
                  <a:pt x="3682136" y="3503899"/>
                  <a:pt x="3693111" y="3497802"/>
                </a:cubicBezTo>
                <a:cubicBezTo>
                  <a:pt x="3709472" y="3488713"/>
                  <a:pt x="3746377" y="3480047"/>
                  <a:pt x="3746377" y="3480047"/>
                </a:cubicBezTo>
                <a:cubicBezTo>
                  <a:pt x="3765200" y="3454949"/>
                  <a:pt x="3770947" y="3439079"/>
                  <a:pt x="3799643" y="3426781"/>
                </a:cubicBezTo>
                <a:cubicBezTo>
                  <a:pt x="3834379" y="3411894"/>
                  <a:pt x="3852618" y="3424016"/>
                  <a:pt x="3888420" y="3400148"/>
                </a:cubicBezTo>
                <a:cubicBezTo>
                  <a:pt x="3971935" y="3344472"/>
                  <a:pt x="3839993" y="3429791"/>
                  <a:pt x="3959441" y="3364637"/>
                </a:cubicBezTo>
                <a:cubicBezTo>
                  <a:pt x="3978175" y="3354419"/>
                  <a:pt x="3992463" y="3335875"/>
                  <a:pt x="4012707" y="3329127"/>
                </a:cubicBezTo>
                <a:cubicBezTo>
                  <a:pt x="4021585" y="3326168"/>
                  <a:pt x="4031160" y="3324794"/>
                  <a:pt x="4039340" y="3320249"/>
                </a:cubicBezTo>
                <a:cubicBezTo>
                  <a:pt x="4125816" y="3272206"/>
                  <a:pt x="4058720" y="3293209"/>
                  <a:pt x="4128117" y="3275861"/>
                </a:cubicBezTo>
                <a:lnTo>
                  <a:pt x="4181383" y="3293616"/>
                </a:lnTo>
                <a:cubicBezTo>
                  <a:pt x="4190261" y="3296575"/>
                  <a:pt x="4198937" y="3300224"/>
                  <a:pt x="4208016" y="3302494"/>
                </a:cubicBezTo>
                <a:lnTo>
                  <a:pt x="4243526" y="3311371"/>
                </a:lnTo>
                <a:cubicBezTo>
                  <a:pt x="4249445" y="3317290"/>
                  <a:pt x="4254105" y="3324821"/>
                  <a:pt x="4261282" y="3329127"/>
                </a:cubicBezTo>
                <a:cubicBezTo>
                  <a:pt x="4269306" y="3333942"/>
                  <a:pt x="4278917" y="3335433"/>
                  <a:pt x="4287915" y="3338004"/>
                </a:cubicBezTo>
                <a:cubicBezTo>
                  <a:pt x="4345633" y="3354495"/>
                  <a:pt x="4347370" y="3348877"/>
                  <a:pt x="4429958" y="3355760"/>
                </a:cubicBezTo>
                <a:cubicBezTo>
                  <a:pt x="4433127" y="3368439"/>
                  <a:pt x="4450695" y="3442570"/>
                  <a:pt x="4456591" y="3444536"/>
                </a:cubicBezTo>
                <a:lnTo>
                  <a:pt x="4483224" y="3453414"/>
                </a:lnTo>
                <a:cubicBezTo>
                  <a:pt x="4489142" y="3462292"/>
                  <a:pt x="4492648" y="3473382"/>
                  <a:pt x="4500979" y="3480047"/>
                </a:cubicBezTo>
                <a:cubicBezTo>
                  <a:pt x="4508286" y="3485893"/>
                  <a:pt x="4518850" y="3485639"/>
                  <a:pt x="4527612" y="3488925"/>
                </a:cubicBezTo>
                <a:cubicBezTo>
                  <a:pt x="4542533" y="3494520"/>
                  <a:pt x="4556114" y="3505426"/>
                  <a:pt x="4572000" y="3506680"/>
                </a:cubicBezTo>
                <a:cubicBezTo>
                  <a:pt x="4669396" y="3514369"/>
                  <a:pt x="4767309" y="3512599"/>
                  <a:pt x="4864963" y="3515558"/>
                </a:cubicBezTo>
                <a:lnTo>
                  <a:pt x="4980373" y="3524435"/>
                </a:lnTo>
                <a:cubicBezTo>
                  <a:pt x="5039523" y="3528020"/>
                  <a:pt x="5098759" y="3530026"/>
                  <a:pt x="5157926" y="3533313"/>
                </a:cubicBezTo>
                <a:lnTo>
                  <a:pt x="5299969" y="3542191"/>
                </a:lnTo>
                <a:cubicBezTo>
                  <a:pt x="5363846" y="3563482"/>
                  <a:pt x="5284055" y="3537643"/>
                  <a:pt x="5362113" y="3559946"/>
                </a:cubicBezTo>
                <a:cubicBezTo>
                  <a:pt x="5371111" y="3562517"/>
                  <a:pt x="5379868" y="3565865"/>
                  <a:pt x="5388746" y="3568824"/>
                </a:cubicBezTo>
                <a:cubicBezTo>
                  <a:pt x="5442012" y="3565865"/>
                  <a:pt x="5495608" y="3566563"/>
                  <a:pt x="5548544" y="3559946"/>
                </a:cubicBezTo>
                <a:cubicBezTo>
                  <a:pt x="5567115" y="3557625"/>
                  <a:pt x="5601810" y="3542191"/>
                  <a:pt x="5601810" y="3542191"/>
                </a:cubicBezTo>
                <a:cubicBezTo>
                  <a:pt x="5605007" y="3471859"/>
                  <a:pt x="5603601" y="3364558"/>
                  <a:pt x="5619565" y="3284738"/>
                </a:cubicBezTo>
                <a:cubicBezTo>
                  <a:pt x="5621400" y="3275562"/>
                  <a:pt x="5625484" y="3266983"/>
                  <a:pt x="5628443" y="3258105"/>
                </a:cubicBezTo>
                <a:cubicBezTo>
                  <a:pt x="5622525" y="3240350"/>
                  <a:pt x="5615227" y="3222996"/>
                  <a:pt x="5610688" y="3204839"/>
                </a:cubicBezTo>
                <a:cubicBezTo>
                  <a:pt x="5607729" y="3193002"/>
                  <a:pt x="5606616" y="3180543"/>
                  <a:pt x="5601810" y="3169329"/>
                </a:cubicBezTo>
                <a:cubicBezTo>
                  <a:pt x="5597607" y="3159522"/>
                  <a:pt x="5588827" y="3152239"/>
                  <a:pt x="5584055" y="3142696"/>
                </a:cubicBezTo>
                <a:cubicBezTo>
                  <a:pt x="5547300" y="3069186"/>
                  <a:pt x="5608305" y="3165756"/>
                  <a:pt x="5557422" y="3089430"/>
                </a:cubicBezTo>
                <a:cubicBezTo>
                  <a:pt x="5554463" y="3062797"/>
                  <a:pt x="5552950" y="3035963"/>
                  <a:pt x="5548544" y="3009531"/>
                </a:cubicBezTo>
                <a:cubicBezTo>
                  <a:pt x="5542966" y="2976061"/>
                  <a:pt x="5537248" y="2986938"/>
                  <a:pt x="5521911" y="2956265"/>
                </a:cubicBezTo>
                <a:cubicBezTo>
                  <a:pt x="5485156" y="2882755"/>
                  <a:pt x="5546161" y="2979325"/>
                  <a:pt x="5495278" y="2902999"/>
                </a:cubicBezTo>
                <a:cubicBezTo>
                  <a:pt x="5501196" y="2873407"/>
                  <a:pt x="5506710" y="2843730"/>
                  <a:pt x="5513033" y="2814222"/>
                </a:cubicBezTo>
                <a:cubicBezTo>
                  <a:pt x="5515590" y="2802292"/>
                  <a:pt x="5515857" y="2789305"/>
                  <a:pt x="5521911" y="2778711"/>
                </a:cubicBezTo>
                <a:cubicBezTo>
                  <a:pt x="5528140" y="2767810"/>
                  <a:pt x="5538328" y="2759375"/>
                  <a:pt x="5548544" y="2752078"/>
                </a:cubicBezTo>
                <a:cubicBezTo>
                  <a:pt x="5559313" y="2744386"/>
                  <a:pt x="5572218" y="2740241"/>
                  <a:pt x="5584055" y="2734323"/>
                </a:cubicBezTo>
                <a:cubicBezTo>
                  <a:pt x="5598851" y="2716568"/>
                  <a:pt x="5612826" y="2698094"/>
                  <a:pt x="5628443" y="2681057"/>
                </a:cubicBezTo>
                <a:cubicBezTo>
                  <a:pt x="5645410" y="2662547"/>
                  <a:pt x="5666023" y="2647399"/>
                  <a:pt x="5681709" y="2627791"/>
                </a:cubicBezTo>
                <a:cubicBezTo>
                  <a:pt x="5689976" y="2617457"/>
                  <a:pt x="5694549" y="2604568"/>
                  <a:pt x="5699464" y="2592280"/>
                </a:cubicBezTo>
                <a:cubicBezTo>
                  <a:pt x="5706415" y="2574903"/>
                  <a:pt x="5717220" y="2539014"/>
                  <a:pt x="5717220" y="2539014"/>
                </a:cubicBezTo>
                <a:cubicBezTo>
                  <a:pt x="5711301" y="2512381"/>
                  <a:pt x="5705599" y="2485699"/>
                  <a:pt x="5699464" y="2459115"/>
                </a:cubicBezTo>
                <a:cubicBezTo>
                  <a:pt x="5696720" y="2447226"/>
                  <a:pt x="5696043" y="2434517"/>
                  <a:pt x="5690587" y="2423604"/>
                </a:cubicBezTo>
                <a:cubicBezTo>
                  <a:pt x="5683970" y="2410370"/>
                  <a:pt x="5672832" y="2399931"/>
                  <a:pt x="5663954" y="2388094"/>
                </a:cubicBezTo>
                <a:cubicBezTo>
                  <a:pt x="5629604" y="2285048"/>
                  <a:pt x="5664672" y="2398520"/>
                  <a:pt x="5646198" y="2130641"/>
                </a:cubicBezTo>
                <a:cubicBezTo>
                  <a:pt x="5645287" y="2117435"/>
                  <a:pt x="5624322" y="2075634"/>
                  <a:pt x="5619565" y="2068498"/>
                </a:cubicBezTo>
                <a:cubicBezTo>
                  <a:pt x="5614922" y="2061534"/>
                  <a:pt x="5607039" y="2057278"/>
                  <a:pt x="5601810" y="2050742"/>
                </a:cubicBezTo>
                <a:cubicBezTo>
                  <a:pt x="5595145" y="2042410"/>
                  <a:pt x="5590720" y="2032440"/>
                  <a:pt x="5584055" y="2024109"/>
                </a:cubicBezTo>
                <a:cubicBezTo>
                  <a:pt x="5533455" y="1960860"/>
                  <a:pt x="5603192" y="2061694"/>
                  <a:pt x="5548544" y="1979721"/>
                </a:cubicBezTo>
                <a:cubicBezTo>
                  <a:pt x="5540067" y="1945815"/>
                  <a:pt x="5538625" y="1933251"/>
                  <a:pt x="5521911" y="1899822"/>
                </a:cubicBezTo>
                <a:cubicBezTo>
                  <a:pt x="5517139" y="1890279"/>
                  <a:pt x="5509338" y="1882516"/>
                  <a:pt x="5504156" y="1873189"/>
                </a:cubicBezTo>
                <a:cubicBezTo>
                  <a:pt x="5494516" y="1855836"/>
                  <a:pt x="5485585" y="1838063"/>
                  <a:pt x="5477523" y="1819923"/>
                </a:cubicBezTo>
                <a:cubicBezTo>
                  <a:pt x="5473722" y="1811372"/>
                  <a:pt x="5473460" y="1801314"/>
                  <a:pt x="5468645" y="1793290"/>
                </a:cubicBezTo>
                <a:cubicBezTo>
                  <a:pt x="5464339" y="1786113"/>
                  <a:pt x="5456808" y="1781453"/>
                  <a:pt x="5450890" y="1775534"/>
                </a:cubicBezTo>
                <a:cubicBezTo>
                  <a:pt x="5442012" y="1778493"/>
                  <a:pt x="5430874" y="1777795"/>
                  <a:pt x="5424257" y="1784412"/>
                </a:cubicBezTo>
                <a:cubicBezTo>
                  <a:pt x="5417640" y="1791029"/>
                  <a:pt x="5420339" y="1803110"/>
                  <a:pt x="5415379" y="1811045"/>
                </a:cubicBezTo>
                <a:cubicBezTo>
                  <a:pt x="5405336" y="1827113"/>
                  <a:pt x="5394128" y="1842955"/>
                  <a:pt x="5379868" y="1855433"/>
                </a:cubicBezTo>
                <a:cubicBezTo>
                  <a:pt x="5369908" y="1864148"/>
                  <a:pt x="5354945" y="1865249"/>
                  <a:pt x="5344358" y="1873189"/>
                </a:cubicBezTo>
                <a:cubicBezTo>
                  <a:pt x="5330966" y="1883233"/>
                  <a:pt x="5308847" y="1908700"/>
                  <a:pt x="5308847" y="1908700"/>
                </a:cubicBezTo>
                <a:cubicBezTo>
                  <a:pt x="5278024" y="1816234"/>
                  <a:pt x="5309697" y="1919323"/>
                  <a:pt x="5291092" y="1686758"/>
                </a:cubicBezTo>
                <a:cubicBezTo>
                  <a:pt x="5288694" y="1656782"/>
                  <a:pt x="5280667" y="1662630"/>
                  <a:pt x="5264459" y="1642369"/>
                </a:cubicBezTo>
                <a:cubicBezTo>
                  <a:pt x="5250740" y="1625221"/>
                  <a:pt x="5237362" y="1599858"/>
                  <a:pt x="5228948" y="1580226"/>
                </a:cubicBezTo>
                <a:cubicBezTo>
                  <a:pt x="5225262" y="1571625"/>
                  <a:pt x="5223756" y="1562194"/>
                  <a:pt x="5220070" y="1553593"/>
                </a:cubicBezTo>
                <a:cubicBezTo>
                  <a:pt x="5214857" y="1541429"/>
                  <a:pt x="5207528" y="1530246"/>
                  <a:pt x="5202315" y="1518082"/>
                </a:cubicBezTo>
                <a:cubicBezTo>
                  <a:pt x="5198629" y="1509481"/>
                  <a:pt x="5200054" y="1498066"/>
                  <a:pt x="5193437" y="1491449"/>
                </a:cubicBezTo>
                <a:cubicBezTo>
                  <a:pt x="5186820" y="1484832"/>
                  <a:pt x="5175682" y="1485530"/>
                  <a:pt x="5166804" y="1482571"/>
                </a:cubicBezTo>
                <a:cubicBezTo>
                  <a:pt x="5160886" y="1473693"/>
                  <a:pt x="5157381" y="1462603"/>
                  <a:pt x="5149049" y="1455938"/>
                </a:cubicBezTo>
                <a:cubicBezTo>
                  <a:pt x="5128902" y="1439821"/>
                  <a:pt x="5115930" y="1448383"/>
                  <a:pt x="5095783" y="1455938"/>
                </a:cubicBezTo>
                <a:cubicBezTo>
                  <a:pt x="5080861" y="1461534"/>
                  <a:pt x="5065384" y="1466063"/>
                  <a:pt x="5051394" y="1473694"/>
                </a:cubicBezTo>
                <a:cubicBezTo>
                  <a:pt x="5032660" y="1483912"/>
                  <a:pt x="4998128" y="1509204"/>
                  <a:pt x="4998128" y="1509204"/>
                </a:cubicBezTo>
                <a:cubicBezTo>
                  <a:pt x="4992210" y="1518082"/>
                  <a:pt x="4987917" y="1528292"/>
                  <a:pt x="4980373" y="1535837"/>
                </a:cubicBezTo>
                <a:cubicBezTo>
                  <a:pt x="4959936" y="1556275"/>
                  <a:pt x="4945397" y="1555679"/>
                  <a:pt x="4918229" y="1562470"/>
                </a:cubicBezTo>
                <a:cubicBezTo>
                  <a:pt x="4912311" y="1568389"/>
                  <a:pt x="4907960" y="1576483"/>
                  <a:pt x="4900474" y="1580226"/>
                </a:cubicBezTo>
                <a:cubicBezTo>
                  <a:pt x="4866656" y="1597135"/>
                  <a:pt x="4863270" y="1586989"/>
                  <a:pt x="4829453" y="1580226"/>
                </a:cubicBezTo>
                <a:cubicBezTo>
                  <a:pt x="4811802" y="1576696"/>
                  <a:pt x="4793942" y="1574307"/>
                  <a:pt x="4776187" y="1571348"/>
                </a:cubicBezTo>
                <a:cubicBezTo>
                  <a:pt x="4761391" y="1574307"/>
                  <a:pt x="4745294" y="1573478"/>
                  <a:pt x="4731798" y="1580226"/>
                </a:cubicBezTo>
                <a:cubicBezTo>
                  <a:pt x="4691932" y="1600159"/>
                  <a:pt x="4712685" y="1609574"/>
                  <a:pt x="4696288" y="1642369"/>
                </a:cubicBezTo>
                <a:cubicBezTo>
                  <a:pt x="4692545" y="1649856"/>
                  <a:pt x="4683761" y="1653589"/>
                  <a:pt x="4678532" y="1660125"/>
                </a:cubicBezTo>
                <a:cubicBezTo>
                  <a:pt x="4644712" y="1702400"/>
                  <a:pt x="4679801" y="1674076"/>
                  <a:pt x="4634144" y="1704513"/>
                </a:cubicBezTo>
                <a:cubicBezTo>
                  <a:pt x="4618924" y="1765390"/>
                  <a:pt x="4640485" y="1723536"/>
                  <a:pt x="4589756" y="1748901"/>
                </a:cubicBezTo>
                <a:cubicBezTo>
                  <a:pt x="4582269" y="1752644"/>
                  <a:pt x="4579487" y="1762914"/>
                  <a:pt x="4572000" y="1766657"/>
                </a:cubicBezTo>
                <a:cubicBezTo>
                  <a:pt x="4555260" y="1775027"/>
                  <a:pt x="4518734" y="1784412"/>
                  <a:pt x="4518734" y="1784412"/>
                </a:cubicBezTo>
                <a:cubicBezTo>
                  <a:pt x="4477305" y="1781453"/>
                  <a:pt x="4435350" y="1782752"/>
                  <a:pt x="4394447" y="1775534"/>
                </a:cubicBezTo>
                <a:cubicBezTo>
                  <a:pt x="4383940" y="1773680"/>
                  <a:pt x="4377357" y="1762551"/>
                  <a:pt x="4367814" y="1757779"/>
                </a:cubicBezTo>
                <a:cubicBezTo>
                  <a:pt x="4359444" y="1753594"/>
                  <a:pt x="4350059" y="1751860"/>
                  <a:pt x="4341181" y="1748901"/>
                </a:cubicBezTo>
                <a:cubicBezTo>
                  <a:pt x="4332391" y="1722532"/>
                  <a:pt x="4326772" y="1690104"/>
                  <a:pt x="4305670" y="1669002"/>
                </a:cubicBezTo>
                <a:cubicBezTo>
                  <a:pt x="4298125" y="1661457"/>
                  <a:pt x="4287915" y="1657165"/>
                  <a:pt x="4279037" y="1651247"/>
                </a:cubicBezTo>
                <a:cubicBezTo>
                  <a:pt x="4253550" y="1549300"/>
                  <a:pt x="4289188" y="1674932"/>
                  <a:pt x="4252404" y="1589103"/>
                </a:cubicBezTo>
                <a:cubicBezTo>
                  <a:pt x="4227861" y="1531838"/>
                  <a:pt x="4261506" y="1571575"/>
                  <a:pt x="4225771" y="1535837"/>
                </a:cubicBezTo>
                <a:cubicBezTo>
                  <a:pt x="4219227" y="1516203"/>
                  <a:pt x="4215053" y="1477213"/>
                  <a:pt x="4190260" y="1464816"/>
                </a:cubicBezTo>
                <a:cubicBezTo>
                  <a:pt x="4179347" y="1459360"/>
                  <a:pt x="4166482" y="1459290"/>
                  <a:pt x="4154750" y="1455938"/>
                </a:cubicBezTo>
                <a:cubicBezTo>
                  <a:pt x="4145752" y="1453367"/>
                  <a:pt x="4136995" y="1450020"/>
                  <a:pt x="4128117" y="1447061"/>
                </a:cubicBezTo>
                <a:cubicBezTo>
                  <a:pt x="4067065" y="1406359"/>
                  <a:pt x="4095095" y="1418298"/>
                  <a:pt x="4048218" y="1402672"/>
                </a:cubicBezTo>
                <a:cubicBezTo>
                  <a:pt x="4015666" y="1405631"/>
                  <a:pt x="3982523" y="1404701"/>
                  <a:pt x="3950563" y="1411550"/>
                </a:cubicBezTo>
                <a:cubicBezTo>
                  <a:pt x="3900402" y="1422299"/>
                  <a:pt x="3941110" y="1429880"/>
                  <a:pt x="3915053" y="1455938"/>
                </a:cubicBezTo>
                <a:cubicBezTo>
                  <a:pt x="3908436" y="1462555"/>
                  <a:pt x="3897298" y="1461857"/>
                  <a:pt x="3888420" y="1464816"/>
                </a:cubicBezTo>
                <a:cubicBezTo>
                  <a:pt x="3894338" y="1450020"/>
                  <a:pt x="3897037" y="1433483"/>
                  <a:pt x="3906175" y="1420428"/>
                </a:cubicBezTo>
                <a:cubicBezTo>
                  <a:pt x="3918175" y="1403286"/>
                  <a:pt x="3950563" y="1376039"/>
                  <a:pt x="3950563" y="1376039"/>
                </a:cubicBezTo>
                <a:cubicBezTo>
                  <a:pt x="3953522" y="1367161"/>
                  <a:pt x="3956870" y="1358404"/>
                  <a:pt x="3959441" y="1349406"/>
                </a:cubicBezTo>
                <a:cubicBezTo>
                  <a:pt x="3981744" y="1271349"/>
                  <a:pt x="3955905" y="1351140"/>
                  <a:pt x="3977196" y="1287263"/>
                </a:cubicBezTo>
                <a:cubicBezTo>
                  <a:pt x="3971278" y="1278385"/>
                  <a:pt x="3966106" y="1268962"/>
                  <a:pt x="3959441" y="1260630"/>
                </a:cubicBezTo>
                <a:cubicBezTo>
                  <a:pt x="3954212" y="1254094"/>
                  <a:pt x="3945992" y="1250051"/>
                  <a:pt x="3941686" y="1242874"/>
                </a:cubicBezTo>
                <a:cubicBezTo>
                  <a:pt x="3936871" y="1234850"/>
                  <a:pt x="3936993" y="1224611"/>
                  <a:pt x="3932808" y="1216241"/>
                </a:cubicBezTo>
                <a:cubicBezTo>
                  <a:pt x="3928036" y="1206698"/>
                  <a:pt x="3919825" y="1199151"/>
                  <a:pt x="3915053" y="1189608"/>
                </a:cubicBezTo>
                <a:cubicBezTo>
                  <a:pt x="3893096" y="1145694"/>
                  <a:pt x="3901150" y="1131315"/>
                  <a:pt x="3861787" y="1091954"/>
                </a:cubicBezTo>
                <a:cubicBezTo>
                  <a:pt x="3855868" y="1086036"/>
                  <a:pt x="3851208" y="1078505"/>
                  <a:pt x="3844031" y="1074199"/>
                </a:cubicBezTo>
                <a:cubicBezTo>
                  <a:pt x="3836007" y="1069384"/>
                  <a:pt x="3826276" y="1068280"/>
                  <a:pt x="3817398" y="1065321"/>
                </a:cubicBezTo>
                <a:cubicBezTo>
                  <a:pt x="3808520" y="1056443"/>
                  <a:pt x="3801666" y="1044917"/>
                  <a:pt x="3790765" y="1038688"/>
                </a:cubicBezTo>
                <a:cubicBezTo>
                  <a:pt x="3780172" y="1032635"/>
                  <a:pt x="3766987" y="1033162"/>
                  <a:pt x="3755255" y="1029810"/>
                </a:cubicBezTo>
                <a:cubicBezTo>
                  <a:pt x="3746257" y="1027239"/>
                  <a:pt x="3737757" y="1022963"/>
                  <a:pt x="3728622" y="1020933"/>
                </a:cubicBezTo>
                <a:cubicBezTo>
                  <a:pt x="3706446" y="1016005"/>
                  <a:pt x="3633040" y="1006010"/>
                  <a:pt x="3613212" y="1003177"/>
                </a:cubicBezTo>
                <a:cubicBezTo>
                  <a:pt x="3604334" y="1006136"/>
                  <a:pt x="3593196" y="1005438"/>
                  <a:pt x="3586579" y="1012055"/>
                </a:cubicBezTo>
                <a:cubicBezTo>
                  <a:pt x="3579962" y="1018672"/>
                  <a:pt x="3581886" y="1030318"/>
                  <a:pt x="3577701" y="1038688"/>
                </a:cubicBezTo>
                <a:cubicBezTo>
                  <a:pt x="3562905" y="1068281"/>
                  <a:pt x="3559947" y="1065321"/>
                  <a:pt x="3533313" y="1083076"/>
                </a:cubicBezTo>
                <a:cubicBezTo>
                  <a:pt x="3527395" y="1091954"/>
                  <a:pt x="3522223" y="1101377"/>
                  <a:pt x="3515558" y="1109709"/>
                </a:cubicBezTo>
                <a:cubicBezTo>
                  <a:pt x="3510329" y="1116245"/>
                  <a:pt x="3502108" y="1120288"/>
                  <a:pt x="3497802" y="1127465"/>
                </a:cubicBezTo>
                <a:cubicBezTo>
                  <a:pt x="3484184" y="1150161"/>
                  <a:pt x="3470662" y="1173376"/>
                  <a:pt x="3462292" y="1198486"/>
                </a:cubicBezTo>
                <a:cubicBezTo>
                  <a:pt x="3459333" y="1207364"/>
                  <a:pt x="3457599" y="1216749"/>
                  <a:pt x="3453414" y="1225119"/>
                </a:cubicBezTo>
                <a:cubicBezTo>
                  <a:pt x="3448642" y="1234662"/>
                  <a:pt x="3440431" y="1242209"/>
                  <a:pt x="3435659" y="1251752"/>
                </a:cubicBezTo>
                <a:cubicBezTo>
                  <a:pt x="3428532" y="1266005"/>
                  <a:pt x="3425809" y="1282304"/>
                  <a:pt x="3417903" y="1296140"/>
                </a:cubicBezTo>
                <a:cubicBezTo>
                  <a:pt x="3413750" y="1303407"/>
                  <a:pt x="3405170" y="1307200"/>
                  <a:pt x="3400148" y="1313896"/>
                </a:cubicBezTo>
                <a:cubicBezTo>
                  <a:pt x="3387344" y="1330968"/>
                  <a:pt x="3379726" y="1352073"/>
                  <a:pt x="3364637" y="1367162"/>
                </a:cubicBezTo>
                <a:cubicBezTo>
                  <a:pt x="3300909" y="1430890"/>
                  <a:pt x="3331459" y="1405362"/>
                  <a:pt x="3275860" y="1447061"/>
                </a:cubicBezTo>
                <a:cubicBezTo>
                  <a:pt x="3272901" y="1455939"/>
                  <a:pt x="3275672" y="1470219"/>
                  <a:pt x="3266983" y="1473694"/>
                </a:cubicBezTo>
                <a:cubicBezTo>
                  <a:pt x="3255654" y="1478225"/>
                  <a:pt x="3232985" y="1476923"/>
                  <a:pt x="3231472" y="1464816"/>
                </a:cubicBezTo>
                <a:cubicBezTo>
                  <a:pt x="3214592" y="1329779"/>
                  <a:pt x="3222402" y="1314478"/>
                  <a:pt x="3249227" y="1233997"/>
                </a:cubicBezTo>
                <a:cubicBezTo>
                  <a:pt x="3269834" y="1089755"/>
                  <a:pt x="3243365" y="1248563"/>
                  <a:pt x="3275860" y="1118587"/>
                </a:cubicBezTo>
                <a:cubicBezTo>
                  <a:pt x="3278819" y="1106750"/>
                  <a:pt x="3280454" y="1094500"/>
                  <a:pt x="3284738" y="1083076"/>
                </a:cubicBezTo>
                <a:cubicBezTo>
                  <a:pt x="3289385" y="1070685"/>
                  <a:pt x="3297280" y="1059730"/>
                  <a:pt x="3302493" y="1047566"/>
                </a:cubicBezTo>
                <a:cubicBezTo>
                  <a:pt x="3319780" y="1007230"/>
                  <a:pt x="3299600" y="1032704"/>
                  <a:pt x="3329126" y="1003177"/>
                </a:cubicBezTo>
                <a:cubicBezTo>
                  <a:pt x="3317125" y="859158"/>
                  <a:pt x="3350568" y="924452"/>
                  <a:pt x="3293616" y="878890"/>
                </a:cubicBezTo>
                <a:cubicBezTo>
                  <a:pt x="3287080" y="873661"/>
                  <a:pt x="3281779" y="867053"/>
                  <a:pt x="3275860" y="861134"/>
                </a:cubicBezTo>
                <a:cubicBezTo>
                  <a:pt x="3258886" y="810209"/>
                  <a:pt x="3278475" y="855743"/>
                  <a:pt x="3249227" y="816746"/>
                </a:cubicBezTo>
                <a:cubicBezTo>
                  <a:pt x="3188997" y="736439"/>
                  <a:pt x="3236682" y="786443"/>
                  <a:pt x="3195961" y="745725"/>
                </a:cubicBezTo>
                <a:cubicBezTo>
                  <a:pt x="3193002" y="736847"/>
                  <a:pt x="3195264" y="723637"/>
                  <a:pt x="3187084" y="719092"/>
                </a:cubicBezTo>
                <a:cubicBezTo>
                  <a:pt x="3151575" y="699364"/>
                  <a:pt x="3098050" y="707083"/>
                  <a:pt x="3062796" y="683581"/>
                </a:cubicBezTo>
                <a:cubicBezTo>
                  <a:pt x="3053918" y="677663"/>
                  <a:pt x="3044494" y="672491"/>
                  <a:pt x="3036163" y="665826"/>
                </a:cubicBezTo>
                <a:cubicBezTo>
                  <a:pt x="3029627" y="660597"/>
                  <a:pt x="3026101" y="651367"/>
                  <a:pt x="3018408" y="648070"/>
                </a:cubicBezTo>
                <a:cubicBezTo>
                  <a:pt x="3004539" y="642126"/>
                  <a:pt x="2988577" y="643163"/>
                  <a:pt x="2974020" y="639193"/>
                </a:cubicBezTo>
                <a:cubicBezTo>
                  <a:pt x="2955964" y="634269"/>
                  <a:pt x="2938509" y="627356"/>
                  <a:pt x="2920754" y="621437"/>
                </a:cubicBezTo>
                <a:lnTo>
                  <a:pt x="2867488" y="603682"/>
                </a:lnTo>
                <a:cubicBezTo>
                  <a:pt x="2858610" y="600723"/>
                  <a:pt x="2848641" y="599995"/>
                  <a:pt x="2840855" y="594804"/>
                </a:cubicBezTo>
                <a:cubicBezTo>
                  <a:pt x="2831977" y="588886"/>
                  <a:pt x="2823765" y="581821"/>
                  <a:pt x="2814222" y="577049"/>
                </a:cubicBezTo>
                <a:cubicBezTo>
                  <a:pt x="2785342" y="562609"/>
                  <a:pt x="2786397" y="575857"/>
                  <a:pt x="2760956" y="550416"/>
                </a:cubicBezTo>
                <a:cubicBezTo>
                  <a:pt x="2747557" y="537018"/>
                  <a:pt x="2738121" y="520112"/>
                  <a:pt x="2725445" y="506028"/>
                </a:cubicBezTo>
                <a:cubicBezTo>
                  <a:pt x="2658675" y="431838"/>
                  <a:pt x="2700230" y="490398"/>
                  <a:pt x="2663301" y="435006"/>
                </a:cubicBezTo>
                <a:cubicBezTo>
                  <a:pt x="2668731" y="456724"/>
                  <a:pt x="2677200" y="497395"/>
                  <a:pt x="2689934" y="514905"/>
                </a:cubicBezTo>
                <a:cubicBezTo>
                  <a:pt x="2718551" y="554254"/>
                  <a:pt x="2777772" y="591219"/>
                  <a:pt x="2716567" y="550416"/>
                </a:cubicBezTo>
                <a:cubicBezTo>
                  <a:pt x="2713608" y="541538"/>
                  <a:pt x="2712505" y="531807"/>
                  <a:pt x="2707690" y="523783"/>
                </a:cubicBezTo>
                <a:cubicBezTo>
                  <a:pt x="2692186" y="497943"/>
                  <a:pt x="2674847" y="503010"/>
                  <a:pt x="2645546" y="497150"/>
                </a:cubicBezTo>
                <a:cubicBezTo>
                  <a:pt x="2636668" y="491232"/>
                  <a:pt x="2626458" y="486940"/>
                  <a:pt x="2618913" y="479395"/>
                </a:cubicBezTo>
                <a:cubicBezTo>
                  <a:pt x="2611368" y="471850"/>
                  <a:pt x="2610206" y="458417"/>
                  <a:pt x="2601158" y="452762"/>
                </a:cubicBezTo>
                <a:cubicBezTo>
                  <a:pt x="2585287" y="442842"/>
                  <a:pt x="2547892" y="435006"/>
                  <a:pt x="2547892" y="435006"/>
                </a:cubicBezTo>
                <a:cubicBezTo>
                  <a:pt x="2544933" y="426128"/>
                  <a:pt x="2545631" y="414990"/>
                  <a:pt x="2539014" y="408373"/>
                </a:cubicBezTo>
                <a:cubicBezTo>
                  <a:pt x="2532397" y="401756"/>
                  <a:pt x="2520982" y="403182"/>
                  <a:pt x="2512381" y="399496"/>
                </a:cubicBezTo>
                <a:cubicBezTo>
                  <a:pt x="2435590" y="366586"/>
                  <a:pt x="2512696" y="393681"/>
                  <a:pt x="2450237" y="372863"/>
                </a:cubicBezTo>
                <a:cubicBezTo>
                  <a:pt x="2438400" y="361026"/>
                  <a:pt x="2420019" y="353233"/>
                  <a:pt x="2414726" y="337352"/>
                </a:cubicBezTo>
                <a:cubicBezTo>
                  <a:pt x="2411767" y="328474"/>
                  <a:pt x="2408311" y="319747"/>
                  <a:pt x="2405849" y="310719"/>
                </a:cubicBezTo>
                <a:cubicBezTo>
                  <a:pt x="2396382" y="276007"/>
                  <a:pt x="2396873" y="239601"/>
                  <a:pt x="2370338" y="213065"/>
                </a:cubicBezTo>
                <a:cubicBezTo>
                  <a:pt x="2362793" y="205520"/>
                  <a:pt x="2353248" y="200081"/>
                  <a:pt x="2343705" y="195309"/>
                </a:cubicBezTo>
                <a:cubicBezTo>
                  <a:pt x="2335335" y="191124"/>
                  <a:pt x="2325950" y="189391"/>
                  <a:pt x="2317072" y="186432"/>
                </a:cubicBezTo>
                <a:cubicBezTo>
                  <a:pt x="2311154" y="180513"/>
                  <a:pt x="2306013" y="173698"/>
                  <a:pt x="2299317" y="168676"/>
                </a:cubicBezTo>
                <a:cubicBezTo>
                  <a:pt x="2282246" y="155872"/>
                  <a:pt x="2246051" y="133166"/>
                  <a:pt x="2246051" y="133166"/>
                </a:cubicBezTo>
                <a:cubicBezTo>
                  <a:pt x="2235128" y="100397"/>
                  <a:pt x="2235697" y="95687"/>
                  <a:pt x="2210540" y="62144"/>
                </a:cubicBezTo>
                <a:cubicBezTo>
                  <a:pt x="2203007" y="52100"/>
                  <a:pt x="2191944" y="45156"/>
                  <a:pt x="2183907" y="35511"/>
                </a:cubicBezTo>
                <a:cubicBezTo>
                  <a:pt x="2153018" y="-1556"/>
                  <a:pt x="2183241" y="14574"/>
                  <a:pt x="2139519" y="0"/>
                </a:cubicBezTo>
                <a:cubicBezTo>
                  <a:pt x="2118804" y="2959"/>
                  <a:pt x="2097962" y="5135"/>
                  <a:pt x="2077375" y="8878"/>
                </a:cubicBezTo>
                <a:cubicBezTo>
                  <a:pt x="2065370" y="11061"/>
                  <a:pt x="2053899" y="15750"/>
                  <a:pt x="2041864" y="17756"/>
                </a:cubicBezTo>
                <a:cubicBezTo>
                  <a:pt x="2018331" y="21678"/>
                  <a:pt x="1994517" y="23674"/>
                  <a:pt x="1970843" y="26633"/>
                </a:cubicBezTo>
                <a:cubicBezTo>
                  <a:pt x="1870042" y="60235"/>
                  <a:pt x="1953088" y="23081"/>
                  <a:pt x="1953088" y="266331"/>
                </a:cubicBezTo>
                <a:cubicBezTo>
                  <a:pt x="1953088" y="275689"/>
                  <a:pt x="1950827" y="286347"/>
                  <a:pt x="1944210" y="292964"/>
                </a:cubicBezTo>
                <a:lnTo>
                  <a:pt x="1944210" y="275208"/>
                </a:lnTo>
              </a:path>
            </a:pathLst>
          </a:custGeom>
          <a:solidFill>
            <a:srgbClr val="F94F0B"/>
          </a:solidFill>
          <a:ln w="28575"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0A4961-4CE5-4ED5-B351-A0871269E01B}"/>
              </a:ext>
            </a:extLst>
          </p:cNvPr>
          <p:cNvSpPr txBox="1"/>
          <p:nvPr/>
        </p:nvSpPr>
        <p:spPr>
          <a:xfrm>
            <a:off x="519200" y="5680942"/>
            <a:ext cx="4464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University of Surrey, based on data presented is based on greenhouse gas emissions associated with UK consumption 2017, DEFRA/ONS 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582E9A4-F741-4BFB-AA0E-41553D2A4C56}"/>
              </a:ext>
            </a:extLst>
          </p:cNvPr>
          <p:cNvSpPr/>
          <p:nvPr/>
        </p:nvSpPr>
        <p:spPr>
          <a:xfrm>
            <a:off x="6261224" y="1339904"/>
            <a:ext cx="5046856" cy="3735544"/>
          </a:xfrm>
          <a:custGeom>
            <a:avLst/>
            <a:gdLst>
              <a:gd name="connsiteX0" fmla="*/ 1899822 w 5717220"/>
              <a:gd name="connsiteY0" fmla="*/ 88777 h 4216894"/>
              <a:gd name="connsiteX1" fmla="*/ 1908699 w 5717220"/>
              <a:gd name="connsiteY1" fmla="*/ 133166 h 4216894"/>
              <a:gd name="connsiteX2" fmla="*/ 1926455 w 5717220"/>
              <a:gd name="connsiteY2" fmla="*/ 186432 h 4216894"/>
              <a:gd name="connsiteX3" fmla="*/ 1926455 w 5717220"/>
              <a:gd name="connsiteY3" fmla="*/ 328474 h 4216894"/>
              <a:gd name="connsiteX4" fmla="*/ 1899822 w 5717220"/>
              <a:gd name="connsiteY4" fmla="*/ 319597 h 4216894"/>
              <a:gd name="connsiteX5" fmla="*/ 1855433 w 5717220"/>
              <a:gd name="connsiteY5" fmla="*/ 310719 h 4216894"/>
              <a:gd name="connsiteX6" fmla="*/ 1802167 w 5717220"/>
              <a:gd name="connsiteY6" fmla="*/ 284086 h 4216894"/>
              <a:gd name="connsiteX7" fmla="*/ 1775534 w 5717220"/>
              <a:gd name="connsiteY7" fmla="*/ 266331 h 4216894"/>
              <a:gd name="connsiteX8" fmla="*/ 1713391 w 5717220"/>
              <a:gd name="connsiteY8" fmla="*/ 257453 h 4216894"/>
              <a:gd name="connsiteX9" fmla="*/ 1660125 w 5717220"/>
              <a:gd name="connsiteY9" fmla="*/ 266331 h 4216894"/>
              <a:gd name="connsiteX10" fmla="*/ 1642369 w 5717220"/>
              <a:gd name="connsiteY10" fmla="*/ 284086 h 4216894"/>
              <a:gd name="connsiteX11" fmla="*/ 1615736 w 5717220"/>
              <a:gd name="connsiteY11" fmla="*/ 301841 h 4216894"/>
              <a:gd name="connsiteX12" fmla="*/ 1571348 w 5717220"/>
              <a:gd name="connsiteY12" fmla="*/ 337352 h 4216894"/>
              <a:gd name="connsiteX13" fmla="*/ 1535837 w 5717220"/>
              <a:gd name="connsiteY13" fmla="*/ 390618 h 4216894"/>
              <a:gd name="connsiteX14" fmla="*/ 1518082 w 5717220"/>
              <a:gd name="connsiteY14" fmla="*/ 417251 h 4216894"/>
              <a:gd name="connsiteX15" fmla="*/ 1500326 w 5717220"/>
              <a:gd name="connsiteY15" fmla="*/ 435006 h 4216894"/>
              <a:gd name="connsiteX16" fmla="*/ 1491449 w 5717220"/>
              <a:gd name="connsiteY16" fmla="*/ 470517 h 4216894"/>
              <a:gd name="connsiteX17" fmla="*/ 1455938 w 5717220"/>
              <a:gd name="connsiteY17" fmla="*/ 506028 h 4216894"/>
              <a:gd name="connsiteX18" fmla="*/ 1438183 w 5717220"/>
              <a:gd name="connsiteY18" fmla="*/ 568171 h 4216894"/>
              <a:gd name="connsiteX19" fmla="*/ 1420427 w 5717220"/>
              <a:gd name="connsiteY19" fmla="*/ 674703 h 4216894"/>
              <a:gd name="connsiteX20" fmla="*/ 1411550 w 5717220"/>
              <a:gd name="connsiteY20" fmla="*/ 727969 h 4216894"/>
              <a:gd name="connsiteX21" fmla="*/ 1393794 w 5717220"/>
              <a:gd name="connsiteY21" fmla="*/ 763480 h 4216894"/>
              <a:gd name="connsiteX22" fmla="*/ 1411550 w 5717220"/>
              <a:gd name="connsiteY22" fmla="*/ 861134 h 4216894"/>
              <a:gd name="connsiteX23" fmla="*/ 1384917 w 5717220"/>
              <a:gd name="connsiteY23" fmla="*/ 878890 h 4216894"/>
              <a:gd name="connsiteX24" fmla="*/ 1296140 w 5717220"/>
              <a:gd name="connsiteY24" fmla="*/ 896645 h 4216894"/>
              <a:gd name="connsiteX25" fmla="*/ 1225119 w 5717220"/>
              <a:gd name="connsiteY25" fmla="*/ 905523 h 4216894"/>
              <a:gd name="connsiteX26" fmla="*/ 1198486 w 5717220"/>
              <a:gd name="connsiteY26" fmla="*/ 914400 h 4216894"/>
              <a:gd name="connsiteX27" fmla="*/ 1074198 w 5717220"/>
              <a:gd name="connsiteY27" fmla="*/ 932156 h 4216894"/>
              <a:gd name="connsiteX28" fmla="*/ 1020932 w 5717220"/>
              <a:gd name="connsiteY28" fmla="*/ 949911 h 4216894"/>
              <a:gd name="connsiteX29" fmla="*/ 967666 w 5717220"/>
              <a:gd name="connsiteY29" fmla="*/ 985422 h 4216894"/>
              <a:gd name="connsiteX30" fmla="*/ 914400 w 5717220"/>
              <a:gd name="connsiteY30" fmla="*/ 1003177 h 4216894"/>
              <a:gd name="connsiteX31" fmla="*/ 887767 w 5717220"/>
              <a:gd name="connsiteY31" fmla="*/ 1012055 h 4216894"/>
              <a:gd name="connsiteX32" fmla="*/ 852257 w 5717220"/>
              <a:gd name="connsiteY32" fmla="*/ 1038688 h 4216894"/>
              <a:gd name="connsiteX33" fmla="*/ 825624 w 5717220"/>
              <a:gd name="connsiteY33" fmla="*/ 1047566 h 4216894"/>
              <a:gd name="connsiteX34" fmla="*/ 781235 w 5717220"/>
              <a:gd name="connsiteY34" fmla="*/ 1074199 h 4216894"/>
              <a:gd name="connsiteX35" fmla="*/ 754602 w 5717220"/>
              <a:gd name="connsiteY35" fmla="*/ 1100832 h 4216894"/>
              <a:gd name="connsiteX36" fmla="*/ 727969 w 5717220"/>
              <a:gd name="connsiteY36" fmla="*/ 1109709 h 4216894"/>
              <a:gd name="connsiteX37" fmla="*/ 710214 w 5717220"/>
              <a:gd name="connsiteY37" fmla="*/ 1127465 h 4216894"/>
              <a:gd name="connsiteX38" fmla="*/ 683581 w 5717220"/>
              <a:gd name="connsiteY38" fmla="*/ 1145220 h 4216894"/>
              <a:gd name="connsiteX39" fmla="*/ 648070 w 5717220"/>
              <a:gd name="connsiteY39" fmla="*/ 1180731 h 4216894"/>
              <a:gd name="connsiteX40" fmla="*/ 594804 w 5717220"/>
              <a:gd name="connsiteY40" fmla="*/ 1216241 h 4216894"/>
              <a:gd name="connsiteX41" fmla="*/ 532660 w 5717220"/>
              <a:gd name="connsiteY41" fmla="*/ 1260630 h 4216894"/>
              <a:gd name="connsiteX42" fmla="*/ 514905 w 5717220"/>
              <a:gd name="connsiteY42" fmla="*/ 1287263 h 4216894"/>
              <a:gd name="connsiteX43" fmla="*/ 488272 w 5717220"/>
              <a:gd name="connsiteY43" fmla="*/ 1305018 h 4216894"/>
              <a:gd name="connsiteX44" fmla="*/ 479394 w 5717220"/>
              <a:gd name="connsiteY44" fmla="*/ 1340529 h 4216894"/>
              <a:gd name="connsiteX45" fmla="*/ 443884 w 5717220"/>
              <a:gd name="connsiteY45" fmla="*/ 1420428 h 4216894"/>
              <a:gd name="connsiteX46" fmla="*/ 426128 w 5717220"/>
              <a:gd name="connsiteY46" fmla="*/ 1438183 h 4216894"/>
              <a:gd name="connsiteX47" fmla="*/ 417251 w 5717220"/>
              <a:gd name="connsiteY47" fmla="*/ 1464816 h 4216894"/>
              <a:gd name="connsiteX48" fmla="*/ 461639 w 5717220"/>
              <a:gd name="connsiteY48" fmla="*/ 1571348 h 4216894"/>
              <a:gd name="connsiteX49" fmla="*/ 497150 w 5717220"/>
              <a:gd name="connsiteY49" fmla="*/ 1615736 h 4216894"/>
              <a:gd name="connsiteX50" fmla="*/ 523783 w 5717220"/>
              <a:gd name="connsiteY50" fmla="*/ 1695635 h 4216894"/>
              <a:gd name="connsiteX51" fmla="*/ 532660 w 5717220"/>
              <a:gd name="connsiteY51" fmla="*/ 1722268 h 4216894"/>
              <a:gd name="connsiteX52" fmla="*/ 550416 w 5717220"/>
              <a:gd name="connsiteY52" fmla="*/ 1748901 h 4216894"/>
              <a:gd name="connsiteX53" fmla="*/ 559293 w 5717220"/>
              <a:gd name="connsiteY53" fmla="*/ 1775534 h 4216894"/>
              <a:gd name="connsiteX54" fmla="*/ 568171 w 5717220"/>
              <a:gd name="connsiteY54" fmla="*/ 1811045 h 4216894"/>
              <a:gd name="connsiteX55" fmla="*/ 585926 w 5717220"/>
              <a:gd name="connsiteY55" fmla="*/ 1864311 h 4216894"/>
              <a:gd name="connsiteX56" fmla="*/ 603682 w 5717220"/>
              <a:gd name="connsiteY56" fmla="*/ 1882067 h 4216894"/>
              <a:gd name="connsiteX57" fmla="*/ 612559 w 5717220"/>
              <a:gd name="connsiteY57" fmla="*/ 1944210 h 4216894"/>
              <a:gd name="connsiteX58" fmla="*/ 621437 w 5717220"/>
              <a:gd name="connsiteY58" fmla="*/ 1988599 h 4216894"/>
              <a:gd name="connsiteX59" fmla="*/ 612559 w 5717220"/>
              <a:gd name="connsiteY59" fmla="*/ 2210540 h 4216894"/>
              <a:gd name="connsiteX60" fmla="*/ 594804 w 5717220"/>
              <a:gd name="connsiteY60" fmla="*/ 2237173 h 4216894"/>
              <a:gd name="connsiteX61" fmla="*/ 585926 w 5717220"/>
              <a:gd name="connsiteY61" fmla="*/ 2272684 h 4216894"/>
              <a:gd name="connsiteX62" fmla="*/ 568171 w 5717220"/>
              <a:gd name="connsiteY62" fmla="*/ 2325950 h 4216894"/>
              <a:gd name="connsiteX63" fmla="*/ 559293 w 5717220"/>
              <a:gd name="connsiteY63" fmla="*/ 2361461 h 4216894"/>
              <a:gd name="connsiteX64" fmla="*/ 541538 w 5717220"/>
              <a:gd name="connsiteY64" fmla="*/ 2388094 h 4216894"/>
              <a:gd name="connsiteX65" fmla="*/ 532660 w 5717220"/>
              <a:gd name="connsiteY65" fmla="*/ 2423604 h 4216894"/>
              <a:gd name="connsiteX66" fmla="*/ 514905 w 5717220"/>
              <a:gd name="connsiteY66" fmla="*/ 2530136 h 4216894"/>
              <a:gd name="connsiteX67" fmla="*/ 506027 w 5717220"/>
              <a:gd name="connsiteY67" fmla="*/ 2556769 h 4216894"/>
              <a:gd name="connsiteX68" fmla="*/ 479394 w 5717220"/>
              <a:gd name="connsiteY68" fmla="*/ 2574525 h 4216894"/>
              <a:gd name="connsiteX69" fmla="*/ 443884 w 5717220"/>
              <a:gd name="connsiteY69" fmla="*/ 2627791 h 4216894"/>
              <a:gd name="connsiteX70" fmla="*/ 426128 w 5717220"/>
              <a:gd name="connsiteY70" fmla="*/ 2681057 h 4216894"/>
              <a:gd name="connsiteX71" fmla="*/ 381740 w 5717220"/>
              <a:gd name="connsiteY71" fmla="*/ 2689934 h 4216894"/>
              <a:gd name="connsiteX72" fmla="*/ 328474 w 5717220"/>
              <a:gd name="connsiteY72" fmla="*/ 2689934 h 4216894"/>
              <a:gd name="connsiteX73" fmla="*/ 257453 w 5717220"/>
              <a:gd name="connsiteY73" fmla="*/ 2681057 h 4216894"/>
              <a:gd name="connsiteX74" fmla="*/ 186431 w 5717220"/>
              <a:gd name="connsiteY74" fmla="*/ 2627791 h 4216894"/>
              <a:gd name="connsiteX75" fmla="*/ 159798 w 5717220"/>
              <a:gd name="connsiteY75" fmla="*/ 2618913 h 4216894"/>
              <a:gd name="connsiteX76" fmla="*/ 71022 w 5717220"/>
              <a:gd name="connsiteY76" fmla="*/ 2636668 h 4216894"/>
              <a:gd name="connsiteX77" fmla="*/ 44389 w 5717220"/>
              <a:gd name="connsiteY77" fmla="*/ 2689934 h 4216894"/>
              <a:gd name="connsiteX78" fmla="*/ 0 w 5717220"/>
              <a:gd name="connsiteY78" fmla="*/ 2698812 h 4216894"/>
              <a:gd name="connsiteX79" fmla="*/ 17756 w 5717220"/>
              <a:gd name="connsiteY79" fmla="*/ 2867488 h 4216894"/>
              <a:gd name="connsiteX80" fmla="*/ 35511 w 5717220"/>
              <a:gd name="connsiteY80" fmla="*/ 2974020 h 4216894"/>
              <a:gd name="connsiteX81" fmla="*/ 53266 w 5717220"/>
              <a:gd name="connsiteY81" fmla="*/ 3027286 h 4216894"/>
              <a:gd name="connsiteX82" fmla="*/ 62144 w 5717220"/>
              <a:gd name="connsiteY82" fmla="*/ 3053919 h 4216894"/>
              <a:gd name="connsiteX83" fmla="*/ 88777 w 5717220"/>
              <a:gd name="connsiteY83" fmla="*/ 3107185 h 4216894"/>
              <a:gd name="connsiteX84" fmla="*/ 71022 w 5717220"/>
              <a:gd name="connsiteY84" fmla="*/ 3275861 h 4216894"/>
              <a:gd name="connsiteX85" fmla="*/ 62144 w 5717220"/>
              <a:gd name="connsiteY85" fmla="*/ 3311371 h 4216894"/>
              <a:gd name="connsiteX86" fmla="*/ 71022 w 5717220"/>
              <a:gd name="connsiteY86" fmla="*/ 3435659 h 4216894"/>
              <a:gd name="connsiteX87" fmla="*/ 230820 w 5717220"/>
              <a:gd name="connsiteY87" fmla="*/ 3426781 h 4216894"/>
              <a:gd name="connsiteX88" fmla="*/ 292963 w 5717220"/>
              <a:gd name="connsiteY88" fmla="*/ 3471169 h 4216894"/>
              <a:gd name="connsiteX89" fmla="*/ 310719 w 5717220"/>
              <a:gd name="connsiteY89" fmla="*/ 3488925 h 4216894"/>
              <a:gd name="connsiteX90" fmla="*/ 328474 w 5717220"/>
              <a:gd name="connsiteY90" fmla="*/ 3542191 h 4216894"/>
              <a:gd name="connsiteX91" fmla="*/ 337352 w 5717220"/>
              <a:gd name="connsiteY91" fmla="*/ 3568824 h 4216894"/>
              <a:gd name="connsiteX92" fmla="*/ 355107 w 5717220"/>
              <a:gd name="connsiteY92" fmla="*/ 3604334 h 4216894"/>
              <a:gd name="connsiteX93" fmla="*/ 363985 w 5717220"/>
              <a:gd name="connsiteY93" fmla="*/ 3630967 h 4216894"/>
              <a:gd name="connsiteX94" fmla="*/ 390618 w 5717220"/>
              <a:gd name="connsiteY94" fmla="*/ 3648723 h 4216894"/>
              <a:gd name="connsiteX95" fmla="*/ 435006 w 5717220"/>
              <a:gd name="connsiteY95" fmla="*/ 3684233 h 4216894"/>
              <a:gd name="connsiteX96" fmla="*/ 470517 w 5717220"/>
              <a:gd name="connsiteY96" fmla="*/ 3728622 h 4216894"/>
              <a:gd name="connsiteX97" fmla="*/ 497150 w 5717220"/>
              <a:gd name="connsiteY97" fmla="*/ 3746377 h 4216894"/>
              <a:gd name="connsiteX98" fmla="*/ 514905 w 5717220"/>
              <a:gd name="connsiteY98" fmla="*/ 3773010 h 4216894"/>
              <a:gd name="connsiteX99" fmla="*/ 532660 w 5717220"/>
              <a:gd name="connsiteY99" fmla="*/ 3790766 h 4216894"/>
              <a:gd name="connsiteX100" fmla="*/ 550416 w 5717220"/>
              <a:gd name="connsiteY100" fmla="*/ 3844032 h 4216894"/>
              <a:gd name="connsiteX101" fmla="*/ 532660 w 5717220"/>
              <a:gd name="connsiteY101" fmla="*/ 3879542 h 4216894"/>
              <a:gd name="connsiteX102" fmla="*/ 497150 w 5717220"/>
              <a:gd name="connsiteY102" fmla="*/ 3897298 h 4216894"/>
              <a:gd name="connsiteX103" fmla="*/ 514905 w 5717220"/>
              <a:gd name="connsiteY103" fmla="*/ 3923931 h 4216894"/>
              <a:gd name="connsiteX104" fmla="*/ 523783 w 5717220"/>
              <a:gd name="connsiteY104" fmla="*/ 3950564 h 4216894"/>
              <a:gd name="connsiteX105" fmla="*/ 541538 w 5717220"/>
              <a:gd name="connsiteY105" fmla="*/ 3977197 h 4216894"/>
              <a:gd name="connsiteX106" fmla="*/ 550416 w 5717220"/>
              <a:gd name="connsiteY106" fmla="*/ 4003830 h 4216894"/>
              <a:gd name="connsiteX107" fmla="*/ 577049 w 5717220"/>
              <a:gd name="connsiteY107" fmla="*/ 4012707 h 4216894"/>
              <a:gd name="connsiteX108" fmla="*/ 621437 w 5717220"/>
              <a:gd name="connsiteY108" fmla="*/ 4083729 h 4216894"/>
              <a:gd name="connsiteX109" fmla="*/ 639192 w 5717220"/>
              <a:gd name="connsiteY109" fmla="*/ 4110362 h 4216894"/>
              <a:gd name="connsiteX110" fmla="*/ 692459 w 5717220"/>
              <a:gd name="connsiteY110" fmla="*/ 4128117 h 4216894"/>
              <a:gd name="connsiteX111" fmla="*/ 719092 w 5717220"/>
              <a:gd name="connsiteY111" fmla="*/ 4145872 h 4216894"/>
              <a:gd name="connsiteX112" fmla="*/ 754602 w 5717220"/>
              <a:gd name="connsiteY112" fmla="*/ 4154750 h 4216894"/>
              <a:gd name="connsiteX113" fmla="*/ 843379 w 5717220"/>
              <a:gd name="connsiteY113" fmla="*/ 4172505 h 4216894"/>
              <a:gd name="connsiteX114" fmla="*/ 870012 w 5717220"/>
              <a:gd name="connsiteY114" fmla="*/ 4181383 h 4216894"/>
              <a:gd name="connsiteX115" fmla="*/ 905523 w 5717220"/>
              <a:gd name="connsiteY115" fmla="*/ 4199138 h 4216894"/>
              <a:gd name="connsiteX116" fmla="*/ 994299 w 5717220"/>
              <a:gd name="connsiteY116" fmla="*/ 4216894 h 4216894"/>
              <a:gd name="connsiteX117" fmla="*/ 1118587 w 5717220"/>
              <a:gd name="connsiteY117" fmla="*/ 4208016 h 4216894"/>
              <a:gd name="connsiteX118" fmla="*/ 1145220 w 5717220"/>
              <a:gd name="connsiteY118" fmla="*/ 4190261 h 4216894"/>
              <a:gd name="connsiteX119" fmla="*/ 1180730 w 5717220"/>
              <a:gd name="connsiteY119" fmla="*/ 4181383 h 4216894"/>
              <a:gd name="connsiteX120" fmla="*/ 1198486 w 5717220"/>
              <a:gd name="connsiteY120" fmla="*/ 4163628 h 4216894"/>
              <a:gd name="connsiteX121" fmla="*/ 1225119 w 5717220"/>
              <a:gd name="connsiteY121" fmla="*/ 4154750 h 4216894"/>
              <a:gd name="connsiteX122" fmla="*/ 1269507 w 5717220"/>
              <a:gd name="connsiteY122" fmla="*/ 4119239 h 4216894"/>
              <a:gd name="connsiteX123" fmla="*/ 1518082 w 5717220"/>
              <a:gd name="connsiteY123" fmla="*/ 4136995 h 4216894"/>
              <a:gd name="connsiteX124" fmla="*/ 1606859 w 5717220"/>
              <a:gd name="connsiteY124" fmla="*/ 4128117 h 4216894"/>
              <a:gd name="connsiteX125" fmla="*/ 1731146 w 5717220"/>
              <a:gd name="connsiteY125" fmla="*/ 4110362 h 4216894"/>
              <a:gd name="connsiteX126" fmla="*/ 1757779 w 5717220"/>
              <a:gd name="connsiteY126" fmla="*/ 4101484 h 4216894"/>
              <a:gd name="connsiteX127" fmla="*/ 1837678 w 5717220"/>
              <a:gd name="connsiteY127" fmla="*/ 4119239 h 4216894"/>
              <a:gd name="connsiteX128" fmla="*/ 1882066 w 5717220"/>
              <a:gd name="connsiteY128" fmla="*/ 4145872 h 4216894"/>
              <a:gd name="connsiteX129" fmla="*/ 1890944 w 5717220"/>
              <a:gd name="connsiteY129" fmla="*/ 4119239 h 4216894"/>
              <a:gd name="connsiteX130" fmla="*/ 1944210 w 5717220"/>
              <a:gd name="connsiteY130" fmla="*/ 4101484 h 4216894"/>
              <a:gd name="connsiteX131" fmla="*/ 2032987 w 5717220"/>
              <a:gd name="connsiteY131" fmla="*/ 4074851 h 4216894"/>
              <a:gd name="connsiteX132" fmla="*/ 2086253 w 5717220"/>
              <a:gd name="connsiteY132" fmla="*/ 4065973 h 4216894"/>
              <a:gd name="connsiteX133" fmla="*/ 2139519 w 5717220"/>
              <a:gd name="connsiteY133" fmla="*/ 4048218 h 4216894"/>
              <a:gd name="connsiteX134" fmla="*/ 2219418 w 5717220"/>
              <a:gd name="connsiteY134" fmla="*/ 4021585 h 4216894"/>
              <a:gd name="connsiteX135" fmla="*/ 2272684 w 5717220"/>
              <a:gd name="connsiteY135" fmla="*/ 4003830 h 4216894"/>
              <a:gd name="connsiteX136" fmla="*/ 2361460 w 5717220"/>
              <a:gd name="connsiteY136" fmla="*/ 3994952 h 4216894"/>
              <a:gd name="connsiteX137" fmla="*/ 2441359 w 5717220"/>
              <a:gd name="connsiteY137" fmla="*/ 3977197 h 4216894"/>
              <a:gd name="connsiteX138" fmla="*/ 2467992 w 5717220"/>
              <a:gd name="connsiteY138" fmla="*/ 3968319 h 4216894"/>
              <a:gd name="connsiteX139" fmla="*/ 2503503 w 5717220"/>
              <a:gd name="connsiteY139" fmla="*/ 3959441 h 4216894"/>
              <a:gd name="connsiteX140" fmla="*/ 2583402 w 5717220"/>
              <a:gd name="connsiteY140" fmla="*/ 3932808 h 4216894"/>
              <a:gd name="connsiteX141" fmla="*/ 2610035 w 5717220"/>
              <a:gd name="connsiteY141" fmla="*/ 3923931 h 4216894"/>
              <a:gd name="connsiteX142" fmla="*/ 2636668 w 5717220"/>
              <a:gd name="connsiteY142" fmla="*/ 3906175 h 4216894"/>
              <a:gd name="connsiteX143" fmla="*/ 2707690 w 5717220"/>
              <a:gd name="connsiteY143" fmla="*/ 3888420 h 4216894"/>
              <a:gd name="connsiteX144" fmla="*/ 2778711 w 5717220"/>
              <a:gd name="connsiteY144" fmla="*/ 3835154 h 4216894"/>
              <a:gd name="connsiteX145" fmla="*/ 2805344 w 5717220"/>
              <a:gd name="connsiteY145" fmla="*/ 3817399 h 4216894"/>
              <a:gd name="connsiteX146" fmla="*/ 2823099 w 5717220"/>
              <a:gd name="connsiteY146" fmla="*/ 3799643 h 4216894"/>
              <a:gd name="connsiteX147" fmla="*/ 2894121 w 5717220"/>
              <a:gd name="connsiteY147" fmla="*/ 3781888 h 4216894"/>
              <a:gd name="connsiteX148" fmla="*/ 2929631 w 5717220"/>
              <a:gd name="connsiteY148" fmla="*/ 3773010 h 4216894"/>
              <a:gd name="connsiteX149" fmla="*/ 2982897 w 5717220"/>
              <a:gd name="connsiteY149" fmla="*/ 3755255 h 4216894"/>
              <a:gd name="connsiteX150" fmla="*/ 3053919 w 5717220"/>
              <a:gd name="connsiteY150" fmla="*/ 3719744 h 4216894"/>
              <a:gd name="connsiteX151" fmla="*/ 3240350 w 5717220"/>
              <a:gd name="connsiteY151" fmla="*/ 3684233 h 4216894"/>
              <a:gd name="connsiteX152" fmla="*/ 3275860 w 5717220"/>
              <a:gd name="connsiteY152" fmla="*/ 3675356 h 4216894"/>
              <a:gd name="connsiteX153" fmla="*/ 3320249 w 5717220"/>
              <a:gd name="connsiteY153" fmla="*/ 3666478 h 4216894"/>
              <a:gd name="connsiteX154" fmla="*/ 3373515 w 5717220"/>
              <a:gd name="connsiteY154" fmla="*/ 3648723 h 4216894"/>
              <a:gd name="connsiteX155" fmla="*/ 3453414 w 5717220"/>
              <a:gd name="connsiteY155" fmla="*/ 3622090 h 4216894"/>
              <a:gd name="connsiteX156" fmla="*/ 3480047 w 5717220"/>
              <a:gd name="connsiteY156" fmla="*/ 3613212 h 4216894"/>
              <a:gd name="connsiteX157" fmla="*/ 3506680 w 5717220"/>
              <a:gd name="connsiteY157" fmla="*/ 3604334 h 4216894"/>
              <a:gd name="connsiteX158" fmla="*/ 3542191 w 5717220"/>
              <a:gd name="connsiteY158" fmla="*/ 3595457 h 4216894"/>
              <a:gd name="connsiteX159" fmla="*/ 3586579 w 5717220"/>
              <a:gd name="connsiteY159" fmla="*/ 3551068 h 4216894"/>
              <a:gd name="connsiteX160" fmla="*/ 3639845 w 5717220"/>
              <a:gd name="connsiteY160" fmla="*/ 3533313 h 4216894"/>
              <a:gd name="connsiteX161" fmla="*/ 3666478 w 5717220"/>
              <a:gd name="connsiteY161" fmla="*/ 3524435 h 4216894"/>
              <a:gd name="connsiteX162" fmla="*/ 3693111 w 5717220"/>
              <a:gd name="connsiteY162" fmla="*/ 3497802 h 4216894"/>
              <a:gd name="connsiteX163" fmla="*/ 3746377 w 5717220"/>
              <a:gd name="connsiteY163" fmla="*/ 3480047 h 4216894"/>
              <a:gd name="connsiteX164" fmla="*/ 3799643 w 5717220"/>
              <a:gd name="connsiteY164" fmla="*/ 3426781 h 4216894"/>
              <a:gd name="connsiteX165" fmla="*/ 3888420 w 5717220"/>
              <a:gd name="connsiteY165" fmla="*/ 3400148 h 4216894"/>
              <a:gd name="connsiteX166" fmla="*/ 3959441 w 5717220"/>
              <a:gd name="connsiteY166" fmla="*/ 3364637 h 4216894"/>
              <a:gd name="connsiteX167" fmla="*/ 4012707 w 5717220"/>
              <a:gd name="connsiteY167" fmla="*/ 3329127 h 4216894"/>
              <a:gd name="connsiteX168" fmla="*/ 4039340 w 5717220"/>
              <a:gd name="connsiteY168" fmla="*/ 3320249 h 4216894"/>
              <a:gd name="connsiteX169" fmla="*/ 4128117 w 5717220"/>
              <a:gd name="connsiteY169" fmla="*/ 3275861 h 4216894"/>
              <a:gd name="connsiteX170" fmla="*/ 4181383 w 5717220"/>
              <a:gd name="connsiteY170" fmla="*/ 3293616 h 4216894"/>
              <a:gd name="connsiteX171" fmla="*/ 4208016 w 5717220"/>
              <a:gd name="connsiteY171" fmla="*/ 3302494 h 4216894"/>
              <a:gd name="connsiteX172" fmla="*/ 4243526 w 5717220"/>
              <a:gd name="connsiteY172" fmla="*/ 3311371 h 4216894"/>
              <a:gd name="connsiteX173" fmla="*/ 4261282 w 5717220"/>
              <a:gd name="connsiteY173" fmla="*/ 3329127 h 4216894"/>
              <a:gd name="connsiteX174" fmla="*/ 4287915 w 5717220"/>
              <a:gd name="connsiteY174" fmla="*/ 3338004 h 4216894"/>
              <a:gd name="connsiteX175" fmla="*/ 4429958 w 5717220"/>
              <a:gd name="connsiteY175" fmla="*/ 3355760 h 4216894"/>
              <a:gd name="connsiteX176" fmla="*/ 4456591 w 5717220"/>
              <a:gd name="connsiteY176" fmla="*/ 3444536 h 4216894"/>
              <a:gd name="connsiteX177" fmla="*/ 4483224 w 5717220"/>
              <a:gd name="connsiteY177" fmla="*/ 3453414 h 4216894"/>
              <a:gd name="connsiteX178" fmla="*/ 4500979 w 5717220"/>
              <a:gd name="connsiteY178" fmla="*/ 3480047 h 4216894"/>
              <a:gd name="connsiteX179" fmla="*/ 4527612 w 5717220"/>
              <a:gd name="connsiteY179" fmla="*/ 3488925 h 4216894"/>
              <a:gd name="connsiteX180" fmla="*/ 4572000 w 5717220"/>
              <a:gd name="connsiteY180" fmla="*/ 3506680 h 4216894"/>
              <a:gd name="connsiteX181" fmla="*/ 4864963 w 5717220"/>
              <a:gd name="connsiteY181" fmla="*/ 3515558 h 4216894"/>
              <a:gd name="connsiteX182" fmla="*/ 4980373 w 5717220"/>
              <a:gd name="connsiteY182" fmla="*/ 3524435 h 4216894"/>
              <a:gd name="connsiteX183" fmla="*/ 5157926 w 5717220"/>
              <a:gd name="connsiteY183" fmla="*/ 3533313 h 4216894"/>
              <a:gd name="connsiteX184" fmla="*/ 5299969 w 5717220"/>
              <a:gd name="connsiteY184" fmla="*/ 3542191 h 4216894"/>
              <a:gd name="connsiteX185" fmla="*/ 5362113 w 5717220"/>
              <a:gd name="connsiteY185" fmla="*/ 3559946 h 4216894"/>
              <a:gd name="connsiteX186" fmla="*/ 5388746 w 5717220"/>
              <a:gd name="connsiteY186" fmla="*/ 3568824 h 4216894"/>
              <a:gd name="connsiteX187" fmla="*/ 5548544 w 5717220"/>
              <a:gd name="connsiteY187" fmla="*/ 3559946 h 4216894"/>
              <a:gd name="connsiteX188" fmla="*/ 5601810 w 5717220"/>
              <a:gd name="connsiteY188" fmla="*/ 3542191 h 4216894"/>
              <a:gd name="connsiteX189" fmla="*/ 5619565 w 5717220"/>
              <a:gd name="connsiteY189" fmla="*/ 3284738 h 4216894"/>
              <a:gd name="connsiteX190" fmla="*/ 5628443 w 5717220"/>
              <a:gd name="connsiteY190" fmla="*/ 3258105 h 4216894"/>
              <a:gd name="connsiteX191" fmla="*/ 5610688 w 5717220"/>
              <a:gd name="connsiteY191" fmla="*/ 3204839 h 4216894"/>
              <a:gd name="connsiteX192" fmla="*/ 5601810 w 5717220"/>
              <a:gd name="connsiteY192" fmla="*/ 3169329 h 4216894"/>
              <a:gd name="connsiteX193" fmla="*/ 5584055 w 5717220"/>
              <a:gd name="connsiteY193" fmla="*/ 3142696 h 4216894"/>
              <a:gd name="connsiteX194" fmla="*/ 5557422 w 5717220"/>
              <a:gd name="connsiteY194" fmla="*/ 3089430 h 4216894"/>
              <a:gd name="connsiteX195" fmla="*/ 5548544 w 5717220"/>
              <a:gd name="connsiteY195" fmla="*/ 3009531 h 4216894"/>
              <a:gd name="connsiteX196" fmla="*/ 5521911 w 5717220"/>
              <a:gd name="connsiteY196" fmla="*/ 2956265 h 4216894"/>
              <a:gd name="connsiteX197" fmla="*/ 5495278 w 5717220"/>
              <a:gd name="connsiteY197" fmla="*/ 2902999 h 4216894"/>
              <a:gd name="connsiteX198" fmla="*/ 5513033 w 5717220"/>
              <a:gd name="connsiteY198" fmla="*/ 2814222 h 4216894"/>
              <a:gd name="connsiteX199" fmla="*/ 5521911 w 5717220"/>
              <a:gd name="connsiteY199" fmla="*/ 2778711 h 4216894"/>
              <a:gd name="connsiteX200" fmla="*/ 5548544 w 5717220"/>
              <a:gd name="connsiteY200" fmla="*/ 2752078 h 4216894"/>
              <a:gd name="connsiteX201" fmla="*/ 5584055 w 5717220"/>
              <a:gd name="connsiteY201" fmla="*/ 2734323 h 4216894"/>
              <a:gd name="connsiteX202" fmla="*/ 5628443 w 5717220"/>
              <a:gd name="connsiteY202" fmla="*/ 2681057 h 4216894"/>
              <a:gd name="connsiteX203" fmla="*/ 5681709 w 5717220"/>
              <a:gd name="connsiteY203" fmla="*/ 2627791 h 4216894"/>
              <a:gd name="connsiteX204" fmla="*/ 5699464 w 5717220"/>
              <a:gd name="connsiteY204" fmla="*/ 2592280 h 4216894"/>
              <a:gd name="connsiteX205" fmla="*/ 5717220 w 5717220"/>
              <a:gd name="connsiteY205" fmla="*/ 2539014 h 4216894"/>
              <a:gd name="connsiteX206" fmla="*/ 5699464 w 5717220"/>
              <a:gd name="connsiteY206" fmla="*/ 2459115 h 4216894"/>
              <a:gd name="connsiteX207" fmla="*/ 5690587 w 5717220"/>
              <a:gd name="connsiteY207" fmla="*/ 2423604 h 4216894"/>
              <a:gd name="connsiteX208" fmla="*/ 5663954 w 5717220"/>
              <a:gd name="connsiteY208" fmla="*/ 2388094 h 4216894"/>
              <a:gd name="connsiteX209" fmla="*/ 5646198 w 5717220"/>
              <a:gd name="connsiteY209" fmla="*/ 2130641 h 4216894"/>
              <a:gd name="connsiteX210" fmla="*/ 5619565 w 5717220"/>
              <a:gd name="connsiteY210" fmla="*/ 2068498 h 4216894"/>
              <a:gd name="connsiteX211" fmla="*/ 5601810 w 5717220"/>
              <a:gd name="connsiteY211" fmla="*/ 2050742 h 4216894"/>
              <a:gd name="connsiteX212" fmla="*/ 5584055 w 5717220"/>
              <a:gd name="connsiteY212" fmla="*/ 2024109 h 4216894"/>
              <a:gd name="connsiteX213" fmla="*/ 5548544 w 5717220"/>
              <a:gd name="connsiteY213" fmla="*/ 1979721 h 4216894"/>
              <a:gd name="connsiteX214" fmla="*/ 5521911 w 5717220"/>
              <a:gd name="connsiteY214" fmla="*/ 1899822 h 4216894"/>
              <a:gd name="connsiteX215" fmla="*/ 5504156 w 5717220"/>
              <a:gd name="connsiteY215" fmla="*/ 1873189 h 4216894"/>
              <a:gd name="connsiteX216" fmla="*/ 5477523 w 5717220"/>
              <a:gd name="connsiteY216" fmla="*/ 1819923 h 4216894"/>
              <a:gd name="connsiteX217" fmla="*/ 5468645 w 5717220"/>
              <a:gd name="connsiteY217" fmla="*/ 1793290 h 4216894"/>
              <a:gd name="connsiteX218" fmla="*/ 5450890 w 5717220"/>
              <a:gd name="connsiteY218" fmla="*/ 1775534 h 4216894"/>
              <a:gd name="connsiteX219" fmla="*/ 5424257 w 5717220"/>
              <a:gd name="connsiteY219" fmla="*/ 1784412 h 4216894"/>
              <a:gd name="connsiteX220" fmla="*/ 5415379 w 5717220"/>
              <a:gd name="connsiteY220" fmla="*/ 1811045 h 4216894"/>
              <a:gd name="connsiteX221" fmla="*/ 5379868 w 5717220"/>
              <a:gd name="connsiteY221" fmla="*/ 1855433 h 4216894"/>
              <a:gd name="connsiteX222" fmla="*/ 5344358 w 5717220"/>
              <a:gd name="connsiteY222" fmla="*/ 1873189 h 4216894"/>
              <a:gd name="connsiteX223" fmla="*/ 5308847 w 5717220"/>
              <a:gd name="connsiteY223" fmla="*/ 1908700 h 4216894"/>
              <a:gd name="connsiteX224" fmla="*/ 5291092 w 5717220"/>
              <a:gd name="connsiteY224" fmla="*/ 1686758 h 4216894"/>
              <a:gd name="connsiteX225" fmla="*/ 5264459 w 5717220"/>
              <a:gd name="connsiteY225" fmla="*/ 1642369 h 4216894"/>
              <a:gd name="connsiteX226" fmla="*/ 5228948 w 5717220"/>
              <a:gd name="connsiteY226" fmla="*/ 1580226 h 4216894"/>
              <a:gd name="connsiteX227" fmla="*/ 5220070 w 5717220"/>
              <a:gd name="connsiteY227" fmla="*/ 1553593 h 4216894"/>
              <a:gd name="connsiteX228" fmla="*/ 5202315 w 5717220"/>
              <a:gd name="connsiteY228" fmla="*/ 1518082 h 4216894"/>
              <a:gd name="connsiteX229" fmla="*/ 5193437 w 5717220"/>
              <a:gd name="connsiteY229" fmla="*/ 1491449 h 4216894"/>
              <a:gd name="connsiteX230" fmla="*/ 5166804 w 5717220"/>
              <a:gd name="connsiteY230" fmla="*/ 1482571 h 4216894"/>
              <a:gd name="connsiteX231" fmla="*/ 5149049 w 5717220"/>
              <a:gd name="connsiteY231" fmla="*/ 1455938 h 4216894"/>
              <a:gd name="connsiteX232" fmla="*/ 5095783 w 5717220"/>
              <a:gd name="connsiteY232" fmla="*/ 1455938 h 4216894"/>
              <a:gd name="connsiteX233" fmla="*/ 5051394 w 5717220"/>
              <a:gd name="connsiteY233" fmla="*/ 1473694 h 4216894"/>
              <a:gd name="connsiteX234" fmla="*/ 4998128 w 5717220"/>
              <a:gd name="connsiteY234" fmla="*/ 1509204 h 4216894"/>
              <a:gd name="connsiteX235" fmla="*/ 4980373 w 5717220"/>
              <a:gd name="connsiteY235" fmla="*/ 1535837 h 4216894"/>
              <a:gd name="connsiteX236" fmla="*/ 4918229 w 5717220"/>
              <a:gd name="connsiteY236" fmla="*/ 1562470 h 4216894"/>
              <a:gd name="connsiteX237" fmla="*/ 4900474 w 5717220"/>
              <a:gd name="connsiteY237" fmla="*/ 1580226 h 4216894"/>
              <a:gd name="connsiteX238" fmla="*/ 4829453 w 5717220"/>
              <a:gd name="connsiteY238" fmla="*/ 1580226 h 4216894"/>
              <a:gd name="connsiteX239" fmla="*/ 4776187 w 5717220"/>
              <a:gd name="connsiteY239" fmla="*/ 1571348 h 4216894"/>
              <a:gd name="connsiteX240" fmla="*/ 4731798 w 5717220"/>
              <a:gd name="connsiteY240" fmla="*/ 1580226 h 4216894"/>
              <a:gd name="connsiteX241" fmla="*/ 4696288 w 5717220"/>
              <a:gd name="connsiteY241" fmla="*/ 1642369 h 4216894"/>
              <a:gd name="connsiteX242" fmla="*/ 4678532 w 5717220"/>
              <a:gd name="connsiteY242" fmla="*/ 1660125 h 4216894"/>
              <a:gd name="connsiteX243" fmla="*/ 4634144 w 5717220"/>
              <a:gd name="connsiteY243" fmla="*/ 1704513 h 4216894"/>
              <a:gd name="connsiteX244" fmla="*/ 4589756 w 5717220"/>
              <a:gd name="connsiteY244" fmla="*/ 1748901 h 4216894"/>
              <a:gd name="connsiteX245" fmla="*/ 4572000 w 5717220"/>
              <a:gd name="connsiteY245" fmla="*/ 1766657 h 4216894"/>
              <a:gd name="connsiteX246" fmla="*/ 4518734 w 5717220"/>
              <a:gd name="connsiteY246" fmla="*/ 1784412 h 4216894"/>
              <a:gd name="connsiteX247" fmla="*/ 4394447 w 5717220"/>
              <a:gd name="connsiteY247" fmla="*/ 1775534 h 4216894"/>
              <a:gd name="connsiteX248" fmla="*/ 4367814 w 5717220"/>
              <a:gd name="connsiteY248" fmla="*/ 1757779 h 4216894"/>
              <a:gd name="connsiteX249" fmla="*/ 4341181 w 5717220"/>
              <a:gd name="connsiteY249" fmla="*/ 1748901 h 4216894"/>
              <a:gd name="connsiteX250" fmla="*/ 4305670 w 5717220"/>
              <a:gd name="connsiteY250" fmla="*/ 1669002 h 4216894"/>
              <a:gd name="connsiteX251" fmla="*/ 4279037 w 5717220"/>
              <a:gd name="connsiteY251" fmla="*/ 1651247 h 4216894"/>
              <a:gd name="connsiteX252" fmla="*/ 4252404 w 5717220"/>
              <a:gd name="connsiteY252" fmla="*/ 1589103 h 4216894"/>
              <a:gd name="connsiteX253" fmla="*/ 4225771 w 5717220"/>
              <a:gd name="connsiteY253" fmla="*/ 1535837 h 4216894"/>
              <a:gd name="connsiteX254" fmla="*/ 4190260 w 5717220"/>
              <a:gd name="connsiteY254" fmla="*/ 1464816 h 4216894"/>
              <a:gd name="connsiteX255" fmla="*/ 4154750 w 5717220"/>
              <a:gd name="connsiteY255" fmla="*/ 1455938 h 4216894"/>
              <a:gd name="connsiteX256" fmla="*/ 4128117 w 5717220"/>
              <a:gd name="connsiteY256" fmla="*/ 1447061 h 4216894"/>
              <a:gd name="connsiteX257" fmla="*/ 4048218 w 5717220"/>
              <a:gd name="connsiteY257" fmla="*/ 1402672 h 4216894"/>
              <a:gd name="connsiteX258" fmla="*/ 3950563 w 5717220"/>
              <a:gd name="connsiteY258" fmla="*/ 1411550 h 4216894"/>
              <a:gd name="connsiteX259" fmla="*/ 3915053 w 5717220"/>
              <a:gd name="connsiteY259" fmla="*/ 1455938 h 4216894"/>
              <a:gd name="connsiteX260" fmla="*/ 3888420 w 5717220"/>
              <a:gd name="connsiteY260" fmla="*/ 1464816 h 4216894"/>
              <a:gd name="connsiteX261" fmla="*/ 3906175 w 5717220"/>
              <a:gd name="connsiteY261" fmla="*/ 1420428 h 4216894"/>
              <a:gd name="connsiteX262" fmla="*/ 3950563 w 5717220"/>
              <a:gd name="connsiteY262" fmla="*/ 1376039 h 4216894"/>
              <a:gd name="connsiteX263" fmla="*/ 3959441 w 5717220"/>
              <a:gd name="connsiteY263" fmla="*/ 1349406 h 4216894"/>
              <a:gd name="connsiteX264" fmla="*/ 3977196 w 5717220"/>
              <a:gd name="connsiteY264" fmla="*/ 1287263 h 4216894"/>
              <a:gd name="connsiteX265" fmla="*/ 3959441 w 5717220"/>
              <a:gd name="connsiteY265" fmla="*/ 1260630 h 4216894"/>
              <a:gd name="connsiteX266" fmla="*/ 3941686 w 5717220"/>
              <a:gd name="connsiteY266" fmla="*/ 1242874 h 4216894"/>
              <a:gd name="connsiteX267" fmla="*/ 3932808 w 5717220"/>
              <a:gd name="connsiteY267" fmla="*/ 1216241 h 4216894"/>
              <a:gd name="connsiteX268" fmla="*/ 3915053 w 5717220"/>
              <a:gd name="connsiteY268" fmla="*/ 1189608 h 4216894"/>
              <a:gd name="connsiteX269" fmla="*/ 3861787 w 5717220"/>
              <a:gd name="connsiteY269" fmla="*/ 1091954 h 4216894"/>
              <a:gd name="connsiteX270" fmla="*/ 3844031 w 5717220"/>
              <a:gd name="connsiteY270" fmla="*/ 1074199 h 4216894"/>
              <a:gd name="connsiteX271" fmla="*/ 3817398 w 5717220"/>
              <a:gd name="connsiteY271" fmla="*/ 1065321 h 4216894"/>
              <a:gd name="connsiteX272" fmla="*/ 3790765 w 5717220"/>
              <a:gd name="connsiteY272" fmla="*/ 1038688 h 4216894"/>
              <a:gd name="connsiteX273" fmla="*/ 3755255 w 5717220"/>
              <a:gd name="connsiteY273" fmla="*/ 1029810 h 4216894"/>
              <a:gd name="connsiteX274" fmla="*/ 3728622 w 5717220"/>
              <a:gd name="connsiteY274" fmla="*/ 1020933 h 4216894"/>
              <a:gd name="connsiteX275" fmla="*/ 3613212 w 5717220"/>
              <a:gd name="connsiteY275" fmla="*/ 1003177 h 4216894"/>
              <a:gd name="connsiteX276" fmla="*/ 3586579 w 5717220"/>
              <a:gd name="connsiteY276" fmla="*/ 1012055 h 4216894"/>
              <a:gd name="connsiteX277" fmla="*/ 3577701 w 5717220"/>
              <a:gd name="connsiteY277" fmla="*/ 1038688 h 4216894"/>
              <a:gd name="connsiteX278" fmla="*/ 3533313 w 5717220"/>
              <a:gd name="connsiteY278" fmla="*/ 1083076 h 4216894"/>
              <a:gd name="connsiteX279" fmla="*/ 3515558 w 5717220"/>
              <a:gd name="connsiteY279" fmla="*/ 1109709 h 4216894"/>
              <a:gd name="connsiteX280" fmla="*/ 3497802 w 5717220"/>
              <a:gd name="connsiteY280" fmla="*/ 1127465 h 4216894"/>
              <a:gd name="connsiteX281" fmla="*/ 3462292 w 5717220"/>
              <a:gd name="connsiteY281" fmla="*/ 1198486 h 4216894"/>
              <a:gd name="connsiteX282" fmla="*/ 3453414 w 5717220"/>
              <a:gd name="connsiteY282" fmla="*/ 1225119 h 4216894"/>
              <a:gd name="connsiteX283" fmla="*/ 3435659 w 5717220"/>
              <a:gd name="connsiteY283" fmla="*/ 1251752 h 4216894"/>
              <a:gd name="connsiteX284" fmla="*/ 3417903 w 5717220"/>
              <a:gd name="connsiteY284" fmla="*/ 1296140 h 4216894"/>
              <a:gd name="connsiteX285" fmla="*/ 3400148 w 5717220"/>
              <a:gd name="connsiteY285" fmla="*/ 1313896 h 4216894"/>
              <a:gd name="connsiteX286" fmla="*/ 3364637 w 5717220"/>
              <a:gd name="connsiteY286" fmla="*/ 1367162 h 4216894"/>
              <a:gd name="connsiteX287" fmla="*/ 3275860 w 5717220"/>
              <a:gd name="connsiteY287" fmla="*/ 1447061 h 4216894"/>
              <a:gd name="connsiteX288" fmla="*/ 3266983 w 5717220"/>
              <a:gd name="connsiteY288" fmla="*/ 1473694 h 4216894"/>
              <a:gd name="connsiteX289" fmla="*/ 3231472 w 5717220"/>
              <a:gd name="connsiteY289" fmla="*/ 1464816 h 4216894"/>
              <a:gd name="connsiteX290" fmla="*/ 3249227 w 5717220"/>
              <a:gd name="connsiteY290" fmla="*/ 1233997 h 4216894"/>
              <a:gd name="connsiteX291" fmla="*/ 3275860 w 5717220"/>
              <a:gd name="connsiteY291" fmla="*/ 1118587 h 4216894"/>
              <a:gd name="connsiteX292" fmla="*/ 3284738 w 5717220"/>
              <a:gd name="connsiteY292" fmla="*/ 1083076 h 4216894"/>
              <a:gd name="connsiteX293" fmla="*/ 3302493 w 5717220"/>
              <a:gd name="connsiteY293" fmla="*/ 1047566 h 4216894"/>
              <a:gd name="connsiteX294" fmla="*/ 3329126 w 5717220"/>
              <a:gd name="connsiteY294" fmla="*/ 1003177 h 4216894"/>
              <a:gd name="connsiteX295" fmla="*/ 3293616 w 5717220"/>
              <a:gd name="connsiteY295" fmla="*/ 878890 h 4216894"/>
              <a:gd name="connsiteX296" fmla="*/ 3275860 w 5717220"/>
              <a:gd name="connsiteY296" fmla="*/ 861134 h 4216894"/>
              <a:gd name="connsiteX297" fmla="*/ 3249227 w 5717220"/>
              <a:gd name="connsiteY297" fmla="*/ 816746 h 4216894"/>
              <a:gd name="connsiteX298" fmla="*/ 3195961 w 5717220"/>
              <a:gd name="connsiteY298" fmla="*/ 745725 h 4216894"/>
              <a:gd name="connsiteX299" fmla="*/ 3187084 w 5717220"/>
              <a:gd name="connsiteY299" fmla="*/ 719092 h 4216894"/>
              <a:gd name="connsiteX300" fmla="*/ 3062796 w 5717220"/>
              <a:gd name="connsiteY300" fmla="*/ 683581 h 4216894"/>
              <a:gd name="connsiteX301" fmla="*/ 3036163 w 5717220"/>
              <a:gd name="connsiteY301" fmla="*/ 665826 h 4216894"/>
              <a:gd name="connsiteX302" fmla="*/ 3018408 w 5717220"/>
              <a:gd name="connsiteY302" fmla="*/ 648070 h 4216894"/>
              <a:gd name="connsiteX303" fmla="*/ 2974020 w 5717220"/>
              <a:gd name="connsiteY303" fmla="*/ 639193 h 4216894"/>
              <a:gd name="connsiteX304" fmla="*/ 2920754 w 5717220"/>
              <a:gd name="connsiteY304" fmla="*/ 621437 h 4216894"/>
              <a:gd name="connsiteX305" fmla="*/ 2867488 w 5717220"/>
              <a:gd name="connsiteY305" fmla="*/ 603682 h 4216894"/>
              <a:gd name="connsiteX306" fmla="*/ 2840855 w 5717220"/>
              <a:gd name="connsiteY306" fmla="*/ 594804 h 4216894"/>
              <a:gd name="connsiteX307" fmla="*/ 2814222 w 5717220"/>
              <a:gd name="connsiteY307" fmla="*/ 577049 h 4216894"/>
              <a:gd name="connsiteX308" fmla="*/ 2760956 w 5717220"/>
              <a:gd name="connsiteY308" fmla="*/ 550416 h 4216894"/>
              <a:gd name="connsiteX309" fmla="*/ 2725445 w 5717220"/>
              <a:gd name="connsiteY309" fmla="*/ 506028 h 4216894"/>
              <a:gd name="connsiteX310" fmla="*/ 2663301 w 5717220"/>
              <a:gd name="connsiteY310" fmla="*/ 435006 h 4216894"/>
              <a:gd name="connsiteX311" fmla="*/ 2689934 w 5717220"/>
              <a:gd name="connsiteY311" fmla="*/ 514905 h 4216894"/>
              <a:gd name="connsiteX312" fmla="*/ 2716567 w 5717220"/>
              <a:gd name="connsiteY312" fmla="*/ 550416 h 4216894"/>
              <a:gd name="connsiteX313" fmla="*/ 2707690 w 5717220"/>
              <a:gd name="connsiteY313" fmla="*/ 523783 h 4216894"/>
              <a:gd name="connsiteX314" fmla="*/ 2645546 w 5717220"/>
              <a:gd name="connsiteY314" fmla="*/ 497150 h 4216894"/>
              <a:gd name="connsiteX315" fmla="*/ 2618913 w 5717220"/>
              <a:gd name="connsiteY315" fmla="*/ 479395 h 4216894"/>
              <a:gd name="connsiteX316" fmla="*/ 2601158 w 5717220"/>
              <a:gd name="connsiteY316" fmla="*/ 452762 h 4216894"/>
              <a:gd name="connsiteX317" fmla="*/ 2547892 w 5717220"/>
              <a:gd name="connsiteY317" fmla="*/ 435006 h 4216894"/>
              <a:gd name="connsiteX318" fmla="*/ 2539014 w 5717220"/>
              <a:gd name="connsiteY318" fmla="*/ 408373 h 4216894"/>
              <a:gd name="connsiteX319" fmla="*/ 2512381 w 5717220"/>
              <a:gd name="connsiteY319" fmla="*/ 399496 h 4216894"/>
              <a:gd name="connsiteX320" fmla="*/ 2450237 w 5717220"/>
              <a:gd name="connsiteY320" fmla="*/ 372863 h 4216894"/>
              <a:gd name="connsiteX321" fmla="*/ 2414726 w 5717220"/>
              <a:gd name="connsiteY321" fmla="*/ 337352 h 4216894"/>
              <a:gd name="connsiteX322" fmla="*/ 2405849 w 5717220"/>
              <a:gd name="connsiteY322" fmla="*/ 310719 h 4216894"/>
              <a:gd name="connsiteX323" fmla="*/ 2370338 w 5717220"/>
              <a:gd name="connsiteY323" fmla="*/ 213065 h 4216894"/>
              <a:gd name="connsiteX324" fmla="*/ 2343705 w 5717220"/>
              <a:gd name="connsiteY324" fmla="*/ 195309 h 4216894"/>
              <a:gd name="connsiteX325" fmla="*/ 2317072 w 5717220"/>
              <a:gd name="connsiteY325" fmla="*/ 186432 h 4216894"/>
              <a:gd name="connsiteX326" fmla="*/ 2299317 w 5717220"/>
              <a:gd name="connsiteY326" fmla="*/ 168676 h 4216894"/>
              <a:gd name="connsiteX327" fmla="*/ 2246051 w 5717220"/>
              <a:gd name="connsiteY327" fmla="*/ 133166 h 4216894"/>
              <a:gd name="connsiteX328" fmla="*/ 2210540 w 5717220"/>
              <a:gd name="connsiteY328" fmla="*/ 62144 h 4216894"/>
              <a:gd name="connsiteX329" fmla="*/ 2183907 w 5717220"/>
              <a:gd name="connsiteY329" fmla="*/ 35511 h 4216894"/>
              <a:gd name="connsiteX330" fmla="*/ 2139519 w 5717220"/>
              <a:gd name="connsiteY330" fmla="*/ 0 h 4216894"/>
              <a:gd name="connsiteX331" fmla="*/ 2077375 w 5717220"/>
              <a:gd name="connsiteY331" fmla="*/ 8878 h 4216894"/>
              <a:gd name="connsiteX332" fmla="*/ 2041864 w 5717220"/>
              <a:gd name="connsiteY332" fmla="*/ 17756 h 4216894"/>
              <a:gd name="connsiteX333" fmla="*/ 1970843 w 5717220"/>
              <a:gd name="connsiteY333" fmla="*/ 26633 h 4216894"/>
              <a:gd name="connsiteX334" fmla="*/ 1953088 w 5717220"/>
              <a:gd name="connsiteY334" fmla="*/ 266331 h 4216894"/>
              <a:gd name="connsiteX335" fmla="*/ 1944210 w 5717220"/>
              <a:gd name="connsiteY335" fmla="*/ 292964 h 4216894"/>
              <a:gd name="connsiteX336" fmla="*/ 1944210 w 5717220"/>
              <a:gd name="connsiteY336" fmla="*/ 275208 h 42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717220" h="4216894">
                <a:moveTo>
                  <a:pt x="1899822" y="88777"/>
                </a:moveTo>
                <a:cubicBezTo>
                  <a:pt x="1902781" y="103573"/>
                  <a:pt x="1904729" y="118608"/>
                  <a:pt x="1908699" y="133166"/>
                </a:cubicBezTo>
                <a:cubicBezTo>
                  <a:pt x="1913623" y="151222"/>
                  <a:pt x="1926455" y="186432"/>
                  <a:pt x="1926455" y="186432"/>
                </a:cubicBezTo>
                <a:cubicBezTo>
                  <a:pt x="1927520" y="197082"/>
                  <a:pt x="1946033" y="304000"/>
                  <a:pt x="1926455" y="328474"/>
                </a:cubicBezTo>
                <a:cubicBezTo>
                  <a:pt x="1920609" y="335781"/>
                  <a:pt x="1908900" y="321867"/>
                  <a:pt x="1899822" y="319597"/>
                </a:cubicBezTo>
                <a:cubicBezTo>
                  <a:pt x="1885183" y="315937"/>
                  <a:pt x="1870229" y="313678"/>
                  <a:pt x="1855433" y="310719"/>
                </a:cubicBezTo>
                <a:cubicBezTo>
                  <a:pt x="1779107" y="259836"/>
                  <a:pt x="1875677" y="320841"/>
                  <a:pt x="1802167" y="284086"/>
                </a:cubicBezTo>
                <a:cubicBezTo>
                  <a:pt x="1792624" y="279314"/>
                  <a:pt x="1785754" y="269397"/>
                  <a:pt x="1775534" y="266331"/>
                </a:cubicBezTo>
                <a:cubicBezTo>
                  <a:pt x="1755492" y="260318"/>
                  <a:pt x="1734105" y="260412"/>
                  <a:pt x="1713391" y="257453"/>
                </a:cubicBezTo>
                <a:cubicBezTo>
                  <a:pt x="1695636" y="260412"/>
                  <a:pt x="1676979" y="260011"/>
                  <a:pt x="1660125" y="266331"/>
                </a:cubicBezTo>
                <a:cubicBezTo>
                  <a:pt x="1652288" y="269270"/>
                  <a:pt x="1648905" y="278857"/>
                  <a:pt x="1642369" y="284086"/>
                </a:cubicBezTo>
                <a:cubicBezTo>
                  <a:pt x="1634037" y="290751"/>
                  <a:pt x="1624067" y="295176"/>
                  <a:pt x="1615736" y="301841"/>
                </a:cubicBezTo>
                <a:cubicBezTo>
                  <a:pt x="1552487" y="352441"/>
                  <a:pt x="1653321" y="282704"/>
                  <a:pt x="1571348" y="337352"/>
                </a:cubicBezTo>
                <a:lnTo>
                  <a:pt x="1535837" y="390618"/>
                </a:lnTo>
                <a:cubicBezTo>
                  <a:pt x="1529919" y="399496"/>
                  <a:pt x="1525627" y="409707"/>
                  <a:pt x="1518082" y="417251"/>
                </a:cubicBezTo>
                <a:lnTo>
                  <a:pt x="1500326" y="435006"/>
                </a:lnTo>
                <a:cubicBezTo>
                  <a:pt x="1497367" y="446843"/>
                  <a:pt x="1497916" y="460170"/>
                  <a:pt x="1491449" y="470517"/>
                </a:cubicBezTo>
                <a:cubicBezTo>
                  <a:pt x="1482577" y="484713"/>
                  <a:pt x="1455938" y="506028"/>
                  <a:pt x="1455938" y="506028"/>
                </a:cubicBezTo>
                <a:cubicBezTo>
                  <a:pt x="1449307" y="525919"/>
                  <a:pt x="1441369" y="547464"/>
                  <a:pt x="1438183" y="568171"/>
                </a:cubicBezTo>
                <a:cubicBezTo>
                  <a:pt x="1421194" y="678604"/>
                  <a:pt x="1440251" y="615233"/>
                  <a:pt x="1420427" y="674703"/>
                </a:cubicBezTo>
                <a:cubicBezTo>
                  <a:pt x="1417468" y="692458"/>
                  <a:pt x="1416722" y="710728"/>
                  <a:pt x="1411550" y="727969"/>
                </a:cubicBezTo>
                <a:cubicBezTo>
                  <a:pt x="1407747" y="740645"/>
                  <a:pt x="1394893" y="750291"/>
                  <a:pt x="1393794" y="763480"/>
                </a:cubicBezTo>
                <a:cubicBezTo>
                  <a:pt x="1390448" y="803633"/>
                  <a:pt x="1400377" y="827617"/>
                  <a:pt x="1411550" y="861134"/>
                </a:cubicBezTo>
                <a:cubicBezTo>
                  <a:pt x="1402672" y="867053"/>
                  <a:pt x="1394460" y="874118"/>
                  <a:pt x="1384917" y="878890"/>
                </a:cubicBezTo>
                <a:cubicBezTo>
                  <a:pt x="1360395" y="891151"/>
                  <a:pt x="1318438" y="893672"/>
                  <a:pt x="1296140" y="896645"/>
                </a:cubicBezTo>
                <a:lnTo>
                  <a:pt x="1225119" y="905523"/>
                </a:lnTo>
                <a:cubicBezTo>
                  <a:pt x="1216241" y="908482"/>
                  <a:pt x="1207621" y="912370"/>
                  <a:pt x="1198486" y="914400"/>
                </a:cubicBezTo>
                <a:cubicBezTo>
                  <a:pt x="1165567" y="921715"/>
                  <a:pt x="1104920" y="928316"/>
                  <a:pt x="1074198" y="932156"/>
                </a:cubicBezTo>
                <a:cubicBezTo>
                  <a:pt x="1056443" y="938074"/>
                  <a:pt x="1034166" y="936677"/>
                  <a:pt x="1020932" y="949911"/>
                </a:cubicBezTo>
                <a:cubicBezTo>
                  <a:pt x="998351" y="972493"/>
                  <a:pt x="1003498" y="971089"/>
                  <a:pt x="967666" y="985422"/>
                </a:cubicBezTo>
                <a:cubicBezTo>
                  <a:pt x="950289" y="992373"/>
                  <a:pt x="932155" y="997259"/>
                  <a:pt x="914400" y="1003177"/>
                </a:cubicBezTo>
                <a:lnTo>
                  <a:pt x="887767" y="1012055"/>
                </a:lnTo>
                <a:cubicBezTo>
                  <a:pt x="875930" y="1020933"/>
                  <a:pt x="865103" y="1031347"/>
                  <a:pt x="852257" y="1038688"/>
                </a:cubicBezTo>
                <a:cubicBezTo>
                  <a:pt x="844132" y="1043331"/>
                  <a:pt x="833648" y="1042751"/>
                  <a:pt x="825624" y="1047566"/>
                </a:cubicBezTo>
                <a:cubicBezTo>
                  <a:pt x="764692" y="1084124"/>
                  <a:pt x="856682" y="1049049"/>
                  <a:pt x="781235" y="1074199"/>
                </a:cubicBezTo>
                <a:cubicBezTo>
                  <a:pt x="772357" y="1083077"/>
                  <a:pt x="765048" y="1093868"/>
                  <a:pt x="754602" y="1100832"/>
                </a:cubicBezTo>
                <a:cubicBezTo>
                  <a:pt x="746816" y="1106023"/>
                  <a:pt x="735993" y="1104894"/>
                  <a:pt x="727969" y="1109709"/>
                </a:cubicBezTo>
                <a:cubicBezTo>
                  <a:pt x="720792" y="1114015"/>
                  <a:pt x="716750" y="1122236"/>
                  <a:pt x="710214" y="1127465"/>
                </a:cubicBezTo>
                <a:cubicBezTo>
                  <a:pt x="701883" y="1134130"/>
                  <a:pt x="691682" y="1138276"/>
                  <a:pt x="683581" y="1145220"/>
                </a:cubicBezTo>
                <a:cubicBezTo>
                  <a:pt x="670871" y="1156114"/>
                  <a:pt x="661999" y="1171445"/>
                  <a:pt x="648070" y="1180731"/>
                </a:cubicBezTo>
                <a:cubicBezTo>
                  <a:pt x="630315" y="1192568"/>
                  <a:pt x="609893" y="1201152"/>
                  <a:pt x="594804" y="1216241"/>
                </a:cubicBezTo>
                <a:cubicBezTo>
                  <a:pt x="552676" y="1258369"/>
                  <a:pt x="575174" y="1246458"/>
                  <a:pt x="532660" y="1260630"/>
                </a:cubicBezTo>
                <a:cubicBezTo>
                  <a:pt x="526742" y="1269508"/>
                  <a:pt x="522450" y="1279718"/>
                  <a:pt x="514905" y="1287263"/>
                </a:cubicBezTo>
                <a:cubicBezTo>
                  <a:pt x="507360" y="1294808"/>
                  <a:pt x="494190" y="1296140"/>
                  <a:pt x="488272" y="1305018"/>
                </a:cubicBezTo>
                <a:cubicBezTo>
                  <a:pt x="481504" y="1315170"/>
                  <a:pt x="482900" y="1328842"/>
                  <a:pt x="479394" y="1340529"/>
                </a:cubicBezTo>
                <a:cubicBezTo>
                  <a:pt x="467569" y="1379946"/>
                  <a:pt x="466717" y="1391888"/>
                  <a:pt x="443884" y="1420428"/>
                </a:cubicBezTo>
                <a:cubicBezTo>
                  <a:pt x="438655" y="1426964"/>
                  <a:pt x="432047" y="1432265"/>
                  <a:pt x="426128" y="1438183"/>
                </a:cubicBezTo>
                <a:cubicBezTo>
                  <a:pt x="423169" y="1447061"/>
                  <a:pt x="417251" y="1455458"/>
                  <a:pt x="417251" y="1464816"/>
                </a:cubicBezTo>
                <a:cubicBezTo>
                  <a:pt x="417251" y="1520554"/>
                  <a:pt x="430826" y="1525128"/>
                  <a:pt x="461639" y="1571348"/>
                </a:cubicBezTo>
                <a:cubicBezTo>
                  <a:pt x="484038" y="1604947"/>
                  <a:pt x="471848" y="1590436"/>
                  <a:pt x="497150" y="1615736"/>
                </a:cubicBezTo>
                <a:lnTo>
                  <a:pt x="523783" y="1695635"/>
                </a:lnTo>
                <a:cubicBezTo>
                  <a:pt x="526742" y="1704513"/>
                  <a:pt x="527469" y="1714482"/>
                  <a:pt x="532660" y="1722268"/>
                </a:cubicBezTo>
                <a:lnTo>
                  <a:pt x="550416" y="1748901"/>
                </a:lnTo>
                <a:cubicBezTo>
                  <a:pt x="553375" y="1757779"/>
                  <a:pt x="556722" y="1766536"/>
                  <a:pt x="559293" y="1775534"/>
                </a:cubicBezTo>
                <a:cubicBezTo>
                  <a:pt x="562645" y="1787266"/>
                  <a:pt x="564665" y="1799358"/>
                  <a:pt x="568171" y="1811045"/>
                </a:cubicBezTo>
                <a:cubicBezTo>
                  <a:pt x="573549" y="1828971"/>
                  <a:pt x="572692" y="1851077"/>
                  <a:pt x="585926" y="1864311"/>
                </a:cubicBezTo>
                <a:lnTo>
                  <a:pt x="603682" y="1882067"/>
                </a:lnTo>
                <a:cubicBezTo>
                  <a:pt x="606641" y="1902781"/>
                  <a:pt x="609119" y="1923570"/>
                  <a:pt x="612559" y="1944210"/>
                </a:cubicBezTo>
                <a:cubicBezTo>
                  <a:pt x="615040" y="1959094"/>
                  <a:pt x="621437" y="1973510"/>
                  <a:pt x="621437" y="1988599"/>
                </a:cubicBezTo>
                <a:cubicBezTo>
                  <a:pt x="621437" y="2062638"/>
                  <a:pt x="620447" y="2136922"/>
                  <a:pt x="612559" y="2210540"/>
                </a:cubicBezTo>
                <a:cubicBezTo>
                  <a:pt x="611422" y="2221149"/>
                  <a:pt x="600722" y="2228295"/>
                  <a:pt x="594804" y="2237173"/>
                </a:cubicBezTo>
                <a:cubicBezTo>
                  <a:pt x="591845" y="2249010"/>
                  <a:pt x="589432" y="2260997"/>
                  <a:pt x="585926" y="2272684"/>
                </a:cubicBezTo>
                <a:cubicBezTo>
                  <a:pt x="580548" y="2290610"/>
                  <a:pt x="572710" y="2307793"/>
                  <a:pt x="568171" y="2325950"/>
                </a:cubicBezTo>
                <a:cubicBezTo>
                  <a:pt x="565212" y="2337787"/>
                  <a:pt x="564099" y="2350246"/>
                  <a:pt x="559293" y="2361461"/>
                </a:cubicBezTo>
                <a:cubicBezTo>
                  <a:pt x="555090" y="2371268"/>
                  <a:pt x="547456" y="2379216"/>
                  <a:pt x="541538" y="2388094"/>
                </a:cubicBezTo>
                <a:cubicBezTo>
                  <a:pt x="538579" y="2399931"/>
                  <a:pt x="534909" y="2411612"/>
                  <a:pt x="532660" y="2423604"/>
                </a:cubicBezTo>
                <a:cubicBezTo>
                  <a:pt x="526025" y="2458988"/>
                  <a:pt x="526290" y="2495983"/>
                  <a:pt x="514905" y="2530136"/>
                </a:cubicBezTo>
                <a:cubicBezTo>
                  <a:pt x="511946" y="2539014"/>
                  <a:pt x="511873" y="2549462"/>
                  <a:pt x="506027" y="2556769"/>
                </a:cubicBezTo>
                <a:cubicBezTo>
                  <a:pt x="499362" y="2565101"/>
                  <a:pt x="488272" y="2568606"/>
                  <a:pt x="479394" y="2574525"/>
                </a:cubicBezTo>
                <a:cubicBezTo>
                  <a:pt x="467557" y="2592280"/>
                  <a:pt x="450632" y="2607547"/>
                  <a:pt x="443884" y="2627791"/>
                </a:cubicBezTo>
                <a:cubicBezTo>
                  <a:pt x="437965" y="2645546"/>
                  <a:pt x="444480" y="2677387"/>
                  <a:pt x="426128" y="2681057"/>
                </a:cubicBezTo>
                <a:lnTo>
                  <a:pt x="381740" y="2689934"/>
                </a:lnTo>
                <a:cubicBezTo>
                  <a:pt x="310719" y="2666262"/>
                  <a:pt x="399495" y="2689934"/>
                  <a:pt x="328474" y="2689934"/>
                </a:cubicBezTo>
                <a:cubicBezTo>
                  <a:pt x="304616" y="2689934"/>
                  <a:pt x="281127" y="2684016"/>
                  <a:pt x="257453" y="2681057"/>
                </a:cubicBezTo>
                <a:cubicBezTo>
                  <a:pt x="236420" y="2660024"/>
                  <a:pt x="216548" y="2637830"/>
                  <a:pt x="186431" y="2627791"/>
                </a:cubicBezTo>
                <a:lnTo>
                  <a:pt x="159798" y="2618913"/>
                </a:lnTo>
                <a:cubicBezTo>
                  <a:pt x="130206" y="2624831"/>
                  <a:pt x="99651" y="2627125"/>
                  <a:pt x="71022" y="2636668"/>
                </a:cubicBezTo>
                <a:cubicBezTo>
                  <a:pt x="32423" y="2649534"/>
                  <a:pt x="73102" y="2666007"/>
                  <a:pt x="44389" y="2689934"/>
                </a:cubicBezTo>
                <a:cubicBezTo>
                  <a:pt x="32797" y="2699594"/>
                  <a:pt x="14796" y="2695853"/>
                  <a:pt x="0" y="2698812"/>
                </a:cubicBezTo>
                <a:cubicBezTo>
                  <a:pt x="5919" y="2755037"/>
                  <a:pt x="11276" y="2811325"/>
                  <a:pt x="17756" y="2867488"/>
                </a:cubicBezTo>
                <a:cubicBezTo>
                  <a:pt x="20298" y="2889517"/>
                  <a:pt x="28636" y="2948812"/>
                  <a:pt x="35511" y="2974020"/>
                </a:cubicBezTo>
                <a:cubicBezTo>
                  <a:pt x="40435" y="2992076"/>
                  <a:pt x="47348" y="3009531"/>
                  <a:pt x="53266" y="3027286"/>
                </a:cubicBezTo>
                <a:cubicBezTo>
                  <a:pt x="56225" y="3036164"/>
                  <a:pt x="56953" y="3046133"/>
                  <a:pt x="62144" y="3053919"/>
                </a:cubicBezTo>
                <a:cubicBezTo>
                  <a:pt x="85090" y="3088338"/>
                  <a:pt x="76525" y="3070430"/>
                  <a:pt x="88777" y="3107185"/>
                </a:cubicBezTo>
                <a:cubicBezTo>
                  <a:pt x="82859" y="3163410"/>
                  <a:pt x="78334" y="3219800"/>
                  <a:pt x="71022" y="3275861"/>
                </a:cubicBezTo>
                <a:cubicBezTo>
                  <a:pt x="69444" y="3287960"/>
                  <a:pt x="62144" y="3299170"/>
                  <a:pt x="62144" y="3311371"/>
                </a:cubicBezTo>
                <a:cubicBezTo>
                  <a:pt x="62144" y="3352906"/>
                  <a:pt x="68063" y="3394230"/>
                  <a:pt x="71022" y="3435659"/>
                </a:cubicBezTo>
                <a:cubicBezTo>
                  <a:pt x="158093" y="3406634"/>
                  <a:pt x="105637" y="3416349"/>
                  <a:pt x="230820" y="3426781"/>
                </a:cubicBezTo>
                <a:cubicBezTo>
                  <a:pt x="322558" y="3457360"/>
                  <a:pt x="263371" y="3421848"/>
                  <a:pt x="292963" y="3471169"/>
                </a:cubicBezTo>
                <a:cubicBezTo>
                  <a:pt x="297269" y="3478346"/>
                  <a:pt x="304800" y="3483006"/>
                  <a:pt x="310719" y="3488925"/>
                </a:cubicBezTo>
                <a:lnTo>
                  <a:pt x="328474" y="3542191"/>
                </a:lnTo>
                <a:cubicBezTo>
                  <a:pt x="331433" y="3551069"/>
                  <a:pt x="333167" y="3560454"/>
                  <a:pt x="337352" y="3568824"/>
                </a:cubicBezTo>
                <a:cubicBezTo>
                  <a:pt x="343270" y="3580661"/>
                  <a:pt x="349894" y="3592170"/>
                  <a:pt x="355107" y="3604334"/>
                </a:cubicBezTo>
                <a:cubicBezTo>
                  <a:pt x="358793" y="3612935"/>
                  <a:pt x="358139" y="3623660"/>
                  <a:pt x="363985" y="3630967"/>
                </a:cubicBezTo>
                <a:cubicBezTo>
                  <a:pt x="370650" y="3639299"/>
                  <a:pt x="381740" y="3642804"/>
                  <a:pt x="390618" y="3648723"/>
                </a:cubicBezTo>
                <a:cubicBezTo>
                  <a:pt x="425982" y="3701770"/>
                  <a:pt x="387360" y="3655645"/>
                  <a:pt x="435006" y="3684233"/>
                </a:cubicBezTo>
                <a:cubicBezTo>
                  <a:pt x="456965" y="3697408"/>
                  <a:pt x="452376" y="3710482"/>
                  <a:pt x="470517" y="3728622"/>
                </a:cubicBezTo>
                <a:cubicBezTo>
                  <a:pt x="478062" y="3736166"/>
                  <a:pt x="488272" y="3740459"/>
                  <a:pt x="497150" y="3746377"/>
                </a:cubicBezTo>
                <a:cubicBezTo>
                  <a:pt x="503068" y="3755255"/>
                  <a:pt x="508240" y="3764678"/>
                  <a:pt x="514905" y="3773010"/>
                </a:cubicBezTo>
                <a:cubicBezTo>
                  <a:pt x="520134" y="3779546"/>
                  <a:pt x="528917" y="3783280"/>
                  <a:pt x="532660" y="3790766"/>
                </a:cubicBezTo>
                <a:cubicBezTo>
                  <a:pt x="541030" y="3807506"/>
                  <a:pt x="550416" y="3844032"/>
                  <a:pt x="550416" y="3844032"/>
                </a:cubicBezTo>
                <a:cubicBezTo>
                  <a:pt x="544497" y="3855869"/>
                  <a:pt x="542018" y="3870184"/>
                  <a:pt x="532660" y="3879542"/>
                </a:cubicBezTo>
                <a:cubicBezTo>
                  <a:pt x="523302" y="3888900"/>
                  <a:pt x="502065" y="3885011"/>
                  <a:pt x="497150" y="3897298"/>
                </a:cubicBezTo>
                <a:cubicBezTo>
                  <a:pt x="493188" y="3907204"/>
                  <a:pt x="510133" y="3914388"/>
                  <a:pt x="514905" y="3923931"/>
                </a:cubicBezTo>
                <a:cubicBezTo>
                  <a:pt x="519090" y="3932301"/>
                  <a:pt x="519598" y="3942194"/>
                  <a:pt x="523783" y="3950564"/>
                </a:cubicBezTo>
                <a:cubicBezTo>
                  <a:pt x="528555" y="3960107"/>
                  <a:pt x="536766" y="3967654"/>
                  <a:pt x="541538" y="3977197"/>
                </a:cubicBezTo>
                <a:cubicBezTo>
                  <a:pt x="545723" y="3985567"/>
                  <a:pt x="543799" y="3997213"/>
                  <a:pt x="550416" y="4003830"/>
                </a:cubicBezTo>
                <a:cubicBezTo>
                  <a:pt x="557033" y="4010447"/>
                  <a:pt x="568171" y="4009748"/>
                  <a:pt x="577049" y="4012707"/>
                </a:cubicBezTo>
                <a:cubicBezTo>
                  <a:pt x="596420" y="4090196"/>
                  <a:pt x="568471" y="4004279"/>
                  <a:pt x="621437" y="4083729"/>
                </a:cubicBezTo>
                <a:cubicBezTo>
                  <a:pt x="627355" y="4092607"/>
                  <a:pt x="630144" y="4104707"/>
                  <a:pt x="639192" y="4110362"/>
                </a:cubicBezTo>
                <a:cubicBezTo>
                  <a:pt x="655063" y="4120281"/>
                  <a:pt x="676886" y="4117735"/>
                  <a:pt x="692459" y="4128117"/>
                </a:cubicBezTo>
                <a:cubicBezTo>
                  <a:pt x="701337" y="4134035"/>
                  <a:pt x="709285" y="4141669"/>
                  <a:pt x="719092" y="4145872"/>
                </a:cubicBezTo>
                <a:cubicBezTo>
                  <a:pt x="730306" y="4150678"/>
                  <a:pt x="742870" y="4151398"/>
                  <a:pt x="754602" y="4154750"/>
                </a:cubicBezTo>
                <a:cubicBezTo>
                  <a:pt x="816578" y="4172458"/>
                  <a:pt x="737331" y="4157357"/>
                  <a:pt x="843379" y="4172505"/>
                </a:cubicBezTo>
                <a:cubicBezTo>
                  <a:pt x="852257" y="4175464"/>
                  <a:pt x="861411" y="4177697"/>
                  <a:pt x="870012" y="4181383"/>
                </a:cubicBezTo>
                <a:cubicBezTo>
                  <a:pt x="882176" y="4186596"/>
                  <a:pt x="893132" y="4194491"/>
                  <a:pt x="905523" y="4199138"/>
                </a:cubicBezTo>
                <a:cubicBezTo>
                  <a:pt x="926715" y="4207085"/>
                  <a:pt x="975885" y="4213825"/>
                  <a:pt x="994299" y="4216894"/>
                </a:cubicBezTo>
                <a:cubicBezTo>
                  <a:pt x="1035728" y="4213935"/>
                  <a:pt x="1077684" y="4215234"/>
                  <a:pt x="1118587" y="4208016"/>
                </a:cubicBezTo>
                <a:cubicBezTo>
                  <a:pt x="1129094" y="4206162"/>
                  <a:pt x="1135413" y="4194464"/>
                  <a:pt x="1145220" y="4190261"/>
                </a:cubicBezTo>
                <a:cubicBezTo>
                  <a:pt x="1156434" y="4185455"/>
                  <a:pt x="1168893" y="4184342"/>
                  <a:pt x="1180730" y="4181383"/>
                </a:cubicBezTo>
                <a:cubicBezTo>
                  <a:pt x="1186649" y="4175465"/>
                  <a:pt x="1191309" y="4167934"/>
                  <a:pt x="1198486" y="4163628"/>
                </a:cubicBezTo>
                <a:cubicBezTo>
                  <a:pt x="1206510" y="4158813"/>
                  <a:pt x="1217812" y="4160596"/>
                  <a:pt x="1225119" y="4154750"/>
                </a:cubicBezTo>
                <a:cubicBezTo>
                  <a:pt x="1282484" y="4108857"/>
                  <a:pt x="1202564" y="4141554"/>
                  <a:pt x="1269507" y="4119239"/>
                </a:cubicBezTo>
                <a:cubicBezTo>
                  <a:pt x="1352365" y="4125158"/>
                  <a:pt x="1435041" y="4134810"/>
                  <a:pt x="1518082" y="4136995"/>
                </a:cubicBezTo>
                <a:cubicBezTo>
                  <a:pt x="1547812" y="4137777"/>
                  <a:pt x="1577301" y="4131401"/>
                  <a:pt x="1606859" y="4128117"/>
                </a:cubicBezTo>
                <a:cubicBezTo>
                  <a:pt x="1673512" y="4120711"/>
                  <a:pt x="1671118" y="4120366"/>
                  <a:pt x="1731146" y="4110362"/>
                </a:cubicBezTo>
                <a:cubicBezTo>
                  <a:pt x="1740024" y="4107403"/>
                  <a:pt x="1748421" y="4101484"/>
                  <a:pt x="1757779" y="4101484"/>
                </a:cubicBezTo>
                <a:cubicBezTo>
                  <a:pt x="1789024" y="4101484"/>
                  <a:pt x="1810215" y="4110085"/>
                  <a:pt x="1837678" y="4119239"/>
                </a:cubicBezTo>
                <a:cubicBezTo>
                  <a:pt x="1844871" y="4126432"/>
                  <a:pt x="1866699" y="4153556"/>
                  <a:pt x="1882066" y="4145872"/>
                </a:cubicBezTo>
                <a:cubicBezTo>
                  <a:pt x="1890436" y="4141687"/>
                  <a:pt x="1883329" y="4124678"/>
                  <a:pt x="1890944" y="4119239"/>
                </a:cubicBezTo>
                <a:cubicBezTo>
                  <a:pt x="1906174" y="4108361"/>
                  <a:pt x="1926455" y="4107402"/>
                  <a:pt x="1944210" y="4101484"/>
                </a:cubicBezTo>
                <a:cubicBezTo>
                  <a:pt x="1973643" y="4091673"/>
                  <a:pt x="2002471" y="4080954"/>
                  <a:pt x="2032987" y="4074851"/>
                </a:cubicBezTo>
                <a:cubicBezTo>
                  <a:pt x="2050638" y="4071321"/>
                  <a:pt x="2068790" y="4070339"/>
                  <a:pt x="2086253" y="4065973"/>
                </a:cubicBezTo>
                <a:cubicBezTo>
                  <a:pt x="2104410" y="4061434"/>
                  <a:pt x="2121764" y="4054136"/>
                  <a:pt x="2139519" y="4048218"/>
                </a:cubicBezTo>
                <a:lnTo>
                  <a:pt x="2219418" y="4021585"/>
                </a:lnTo>
                <a:cubicBezTo>
                  <a:pt x="2219423" y="4021583"/>
                  <a:pt x="2272678" y="4003831"/>
                  <a:pt x="2272684" y="4003830"/>
                </a:cubicBezTo>
                <a:cubicBezTo>
                  <a:pt x="2302276" y="4000871"/>
                  <a:pt x="2331981" y="3998883"/>
                  <a:pt x="2361460" y="3994952"/>
                </a:cubicBezTo>
                <a:cubicBezTo>
                  <a:pt x="2378616" y="3992664"/>
                  <a:pt x="2422904" y="3982470"/>
                  <a:pt x="2441359" y="3977197"/>
                </a:cubicBezTo>
                <a:cubicBezTo>
                  <a:pt x="2450357" y="3974626"/>
                  <a:pt x="2458994" y="3970890"/>
                  <a:pt x="2467992" y="3968319"/>
                </a:cubicBezTo>
                <a:cubicBezTo>
                  <a:pt x="2479724" y="3964967"/>
                  <a:pt x="2491816" y="3962947"/>
                  <a:pt x="2503503" y="3959441"/>
                </a:cubicBezTo>
                <a:cubicBezTo>
                  <a:pt x="2503553" y="3959426"/>
                  <a:pt x="2570061" y="3937255"/>
                  <a:pt x="2583402" y="3932808"/>
                </a:cubicBezTo>
                <a:lnTo>
                  <a:pt x="2610035" y="3923931"/>
                </a:lnTo>
                <a:cubicBezTo>
                  <a:pt x="2618913" y="3918012"/>
                  <a:pt x="2627125" y="3910947"/>
                  <a:pt x="2636668" y="3906175"/>
                </a:cubicBezTo>
                <a:cubicBezTo>
                  <a:pt x="2654863" y="3897077"/>
                  <a:pt x="2690813" y="3891795"/>
                  <a:pt x="2707690" y="3888420"/>
                </a:cubicBezTo>
                <a:cubicBezTo>
                  <a:pt x="2767901" y="3848280"/>
                  <a:pt x="2694360" y="3898418"/>
                  <a:pt x="2778711" y="3835154"/>
                </a:cubicBezTo>
                <a:cubicBezTo>
                  <a:pt x="2787247" y="3828752"/>
                  <a:pt x="2797013" y="3824064"/>
                  <a:pt x="2805344" y="3817399"/>
                </a:cubicBezTo>
                <a:cubicBezTo>
                  <a:pt x="2811880" y="3812170"/>
                  <a:pt x="2815328" y="3802752"/>
                  <a:pt x="2823099" y="3799643"/>
                </a:cubicBezTo>
                <a:cubicBezTo>
                  <a:pt x="2845756" y="3790580"/>
                  <a:pt x="2870447" y="3787806"/>
                  <a:pt x="2894121" y="3781888"/>
                </a:cubicBezTo>
                <a:cubicBezTo>
                  <a:pt x="2905958" y="3778929"/>
                  <a:pt x="2918056" y="3776868"/>
                  <a:pt x="2929631" y="3773010"/>
                </a:cubicBezTo>
                <a:lnTo>
                  <a:pt x="2982897" y="3755255"/>
                </a:lnTo>
                <a:cubicBezTo>
                  <a:pt x="3010845" y="3727308"/>
                  <a:pt x="2999515" y="3733345"/>
                  <a:pt x="3053919" y="3719744"/>
                </a:cubicBezTo>
                <a:cubicBezTo>
                  <a:pt x="3189612" y="3685821"/>
                  <a:pt x="3057897" y="3716431"/>
                  <a:pt x="3240350" y="3684233"/>
                </a:cubicBezTo>
                <a:cubicBezTo>
                  <a:pt x="3252365" y="3682113"/>
                  <a:pt x="3263950" y="3678003"/>
                  <a:pt x="3275860" y="3675356"/>
                </a:cubicBezTo>
                <a:cubicBezTo>
                  <a:pt x="3290590" y="3672083"/>
                  <a:pt x="3305691" y="3670448"/>
                  <a:pt x="3320249" y="3666478"/>
                </a:cubicBezTo>
                <a:cubicBezTo>
                  <a:pt x="3338305" y="3661554"/>
                  <a:pt x="3355760" y="3654641"/>
                  <a:pt x="3373515" y="3648723"/>
                </a:cubicBezTo>
                <a:lnTo>
                  <a:pt x="3453414" y="3622090"/>
                </a:lnTo>
                <a:lnTo>
                  <a:pt x="3480047" y="3613212"/>
                </a:lnTo>
                <a:cubicBezTo>
                  <a:pt x="3488925" y="3610253"/>
                  <a:pt x="3497601" y="3606603"/>
                  <a:pt x="3506680" y="3604334"/>
                </a:cubicBezTo>
                <a:lnTo>
                  <a:pt x="3542191" y="3595457"/>
                </a:lnTo>
                <a:cubicBezTo>
                  <a:pt x="3556987" y="3580661"/>
                  <a:pt x="3566728" y="3557685"/>
                  <a:pt x="3586579" y="3551068"/>
                </a:cubicBezTo>
                <a:lnTo>
                  <a:pt x="3639845" y="3533313"/>
                </a:lnTo>
                <a:lnTo>
                  <a:pt x="3666478" y="3524435"/>
                </a:lnTo>
                <a:cubicBezTo>
                  <a:pt x="3675356" y="3515557"/>
                  <a:pt x="3682136" y="3503899"/>
                  <a:pt x="3693111" y="3497802"/>
                </a:cubicBezTo>
                <a:cubicBezTo>
                  <a:pt x="3709472" y="3488713"/>
                  <a:pt x="3746377" y="3480047"/>
                  <a:pt x="3746377" y="3480047"/>
                </a:cubicBezTo>
                <a:cubicBezTo>
                  <a:pt x="3765200" y="3454949"/>
                  <a:pt x="3770947" y="3439079"/>
                  <a:pt x="3799643" y="3426781"/>
                </a:cubicBezTo>
                <a:cubicBezTo>
                  <a:pt x="3834379" y="3411894"/>
                  <a:pt x="3852618" y="3424016"/>
                  <a:pt x="3888420" y="3400148"/>
                </a:cubicBezTo>
                <a:cubicBezTo>
                  <a:pt x="3971935" y="3344472"/>
                  <a:pt x="3839993" y="3429791"/>
                  <a:pt x="3959441" y="3364637"/>
                </a:cubicBezTo>
                <a:cubicBezTo>
                  <a:pt x="3978175" y="3354419"/>
                  <a:pt x="3992463" y="3335875"/>
                  <a:pt x="4012707" y="3329127"/>
                </a:cubicBezTo>
                <a:cubicBezTo>
                  <a:pt x="4021585" y="3326168"/>
                  <a:pt x="4031160" y="3324794"/>
                  <a:pt x="4039340" y="3320249"/>
                </a:cubicBezTo>
                <a:cubicBezTo>
                  <a:pt x="4125816" y="3272206"/>
                  <a:pt x="4058720" y="3293209"/>
                  <a:pt x="4128117" y="3275861"/>
                </a:cubicBezTo>
                <a:lnTo>
                  <a:pt x="4181383" y="3293616"/>
                </a:lnTo>
                <a:cubicBezTo>
                  <a:pt x="4190261" y="3296575"/>
                  <a:pt x="4198937" y="3300224"/>
                  <a:pt x="4208016" y="3302494"/>
                </a:cubicBezTo>
                <a:lnTo>
                  <a:pt x="4243526" y="3311371"/>
                </a:lnTo>
                <a:cubicBezTo>
                  <a:pt x="4249445" y="3317290"/>
                  <a:pt x="4254105" y="3324821"/>
                  <a:pt x="4261282" y="3329127"/>
                </a:cubicBezTo>
                <a:cubicBezTo>
                  <a:pt x="4269306" y="3333942"/>
                  <a:pt x="4278917" y="3335433"/>
                  <a:pt x="4287915" y="3338004"/>
                </a:cubicBezTo>
                <a:cubicBezTo>
                  <a:pt x="4345633" y="3354495"/>
                  <a:pt x="4347370" y="3348877"/>
                  <a:pt x="4429958" y="3355760"/>
                </a:cubicBezTo>
                <a:cubicBezTo>
                  <a:pt x="4433127" y="3368439"/>
                  <a:pt x="4450695" y="3442570"/>
                  <a:pt x="4456591" y="3444536"/>
                </a:cubicBezTo>
                <a:lnTo>
                  <a:pt x="4483224" y="3453414"/>
                </a:lnTo>
                <a:cubicBezTo>
                  <a:pt x="4489142" y="3462292"/>
                  <a:pt x="4492648" y="3473382"/>
                  <a:pt x="4500979" y="3480047"/>
                </a:cubicBezTo>
                <a:cubicBezTo>
                  <a:pt x="4508286" y="3485893"/>
                  <a:pt x="4518850" y="3485639"/>
                  <a:pt x="4527612" y="3488925"/>
                </a:cubicBezTo>
                <a:cubicBezTo>
                  <a:pt x="4542533" y="3494520"/>
                  <a:pt x="4556114" y="3505426"/>
                  <a:pt x="4572000" y="3506680"/>
                </a:cubicBezTo>
                <a:cubicBezTo>
                  <a:pt x="4669396" y="3514369"/>
                  <a:pt x="4767309" y="3512599"/>
                  <a:pt x="4864963" y="3515558"/>
                </a:cubicBezTo>
                <a:lnTo>
                  <a:pt x="4980373" y="3524435"/>
                </a:lnTo>
                <a:cubicBezTo>
                  <a:pt x="5039523" y="3528020"/>
                  <a:pt x="5098759" y="3530026"/>
                  <a:pt x="5157926" y="3533313"/>
                </a:cubicBezTo>
                <a:lnTo>
                  <a:pt x="5299969" y="3542191"/>
                </a:lnTo>
                <a:cubicBezTo>
                  <a:pt x="5363846" y="3563482"/>
                  <a:pt x="5284055" y="3537643"/>
                  <a:pt x="5362113" y="3559946"/>
                </a:cubicBezTo>
                <a:cubicBezTo>
                  <a:pt x="5371111" y="3562517"/>
                  <a:pt x="5379868" y="3565865"/>
                  <a:pt x="5388746" y="3568824"/>
                </a:cubicBezTo>
                <a:cubicBezTo>
                  <a:pt x="5442012" y="3565865"/>
                  <a:pt x="5495608" y="3566563"/>
                  <a:pt x="5548544" y="3559946"/>
                </a:cubicBezTo>
                <a:cubicBezTo>
                  <a:pt x="5567115" y="3557625"/>
                  <a:pt x="5601810" y="3542191"/>
                  <a:pt x="5601810" y="3542191"/>
                </a:cubicBezTo>
                <a:cubicBezTo>
                  <a:pt x="5605007" y="3471859"/>
                  <a:pt x="5603601" y="3364558"/>
                  <a:pt x="5619565" y="3284738"/>
                </a:cubicBezTo>
                <a:cubicBezTo>
                  <a:pt x="5621400" y="3275562"/>
                  <a:pt x="5625484" y="3266983"/>
                  <a:pt x="5628443" y="3258105"/>
                </a:cubicBezTo>
                <a:cubicBezTo>
                  <a:pt x="5622525" y="3240350"/>
                  <a:pt x="5615227" y="3222996"/>
                  <a:pt x="5610688" y="3204839"/>
                </a:cubicBezTo>
                <a:cubicBezTo>
                  <a:pt x="5607729" y="3193002"/>
                  <a:pt x="5606616" y="3180543"/>
                  <a:pt x="5601810" y="3169329"/>
                </a:cubicBezTo>
                <a:cubicBezTo>
                  <a:pt x="5597607" y="3159522"/>
                  <a:pt x="5588827" y="3152239"/>
                  <a:pt x="5584055" y="3142696"/>
                </a:cubicBezTo>
                <a:cubicBezTo>
                  <a:pt x="5547300" y="3069186"/>
                  <a:pt x="5608305" y="3165756"/>
                  <a:pt x="5557422" y="3089430"/>
                </a:cubicBezTo>
                <a:cubicBezTo>
                  <a:pt x="5554463" y="3062797"/>
                  <a:pt x="5552950" y="3035963"/>
                  <a:pt x="5548544" y="3009531"/>
                </a:cubicBezTo>
                <a:cubicBezTo>
                  <a:pt x="5542966" y="2976061"/>
                  <a:pt x="5537248" y="2986938"/>
                  <a:pt x="5521911" y="2956265"/>
                </a:cubicBezTo>
                <a:cubicBezTo>
                  <a:pt x="5485156" y="2882755"/>
                  <a:pt x="5546161" y="2979325"/>
                  <a:pt x="5495278" y="2902999"/>
                </a:cubicBezTo>
                <a:cubicBezTo>
                  <a:pt x="5501196" y="2873407"/>
                  <a:pt x="5506710" y="2843730"/>
                  <a:pt x="5513033" y="2814222"/>
                </a:cubicBezTo>
                <a:cubicBezTo>
                  <a:pt x="5515590" y="2802292"/>
                  <a:pt x="5515857" y="2789305"/>
                  <a:pt x="5521911" y="2778711"/>
                </a:cubicBezTo>
                <a:cubicBezTo>
                  <a:pt x="5528140" y="2767810"/>
                  <a:pt x="5538328" y="2759375"/>
                  <a:pt x="5548544" y="2752078"/>
                </a:cubicBezTo>
                <a:cubicBezTo>
                  <a:pt x="5559313" y="2744386"/>
                  <a:pt x="5572218" y="2740241"/>
                  <a:pt x="5584055" y="2734323"/>
                </a:cubicBezTo>
                <a:cubicBezTo>
                  <a:pt x="5598851" y="2716568"/>
                  <a:pt x="5612826" y="2698094"/>
                  <a:pt x="5628443" y="2681057"/>
                </a:cubicBezTo>
                <a:cubicBezTo>
                  <a:pt x="5645410" y="2662547"/>
                  <a:pt x="5666023" y="2647399"/>
                  <a:pt x="5681709" y="2627791"/>
                </a:cubicBezTo>
                <a:cubicBezTo>
                  <a:pt x="5689976" y="2617457"/>
                  <a:pt x="5694549" y="2604568"/>
                  <a:pt x="5699464" y="2592280"/>
                </a:cubicBezTo>
                <a:cubicBezTo>
                  <a:pt x="5706415" y="2574903"/>
                  <a:pt x="5717220" y="2539014"/>
                  <a:pt x="5717220" y="2539014"/>
                </a:cubicBezTo>
                <a:cubicBezTo>
                  <a:pt x="5711301" y="2512381"/>
                  <a:pt x="5705599" y="2485699"/>
                  <a:pt x="5699464" y="2459115"/>
                </a:cubicBezTo>
                <a:cubicBezTo>
                  <a:pt x="5696720" y="2447226"/>
                  <a:pt x="5696043" y="2434517"/>
                  <a:pt x="5690587" y="2423604"/>
                </a:cubicBezTo>
                <a:cubicBezTo>
                  <a:pt x="5683970" y="2410370"/>
                  <a:pt x="5672832" y="2399931"/>
                  <a:pt x="5663954" y="2388094"/>
                </a:cubicBezTo>
                <a:cubicBezTo>
                  <a:pt x="5629604" y="2285048"/>
                  <a:pt x="5664672" y="2398520"/>
                  <a:pt x="5646198" y="2130641"/>
                </a:cubicBezTo>
                <a:cubicBezTo>
                  <a:pt x="5645287" y="2117435"/>
                  <a:pt x="5624322" y="2075634"/>
                  <a:pt x="5619565" y="2068498"/>
                </a:cubicBezTo>
                <a:cubicBezTo>
                  <a:pt x="5614922" y="2061534"/>
                  <a:pt x="5607039" y="2057278"/>
                  <a:pt x="5601810" y="2050742"/>
                </a:cubicBezTo>
                <a:cubicBezTo>
                  <a:pt x="5595145" y="2042410"/>
                  <a:pt x="5590720" y="2032440"/>
                  <a:pt x="5584055" y="2024109"/>
                </a:cubicBezTo>
                <a:cubicBezTo>
                  <a:pt x="5533455" y="1960860"/>
                  <a:pt x="5603192" y="2061694"/>
                  <a:pt x="5548544" y="1979721"/>
                </a:cubicBezTo>
                <a:cubicBezTo>
                  <a:pt x="5540067" y="1945815"/>
                  <a:pt x="5538625" y="1933251"/>
                  <a:pt x="5521911" y="1899822"/>
                </a:cubicBezTo>
                <a:cubicBezTo>
                  <a:pt x="5517139" y="1890279"/>
                  <a:pt x="5509338" y="1882516"/>
                  <a:pt x="5504156" y="1873189"/>
                </a:cubicBezTo>
                <a:cubicBezTo>
                  <a:pt x="5494516" y="1855836"/>
                  <a:pt x="5485585" y="1838063"/>
                  <a:pt x="5477523" y="1819923"/>
                </a:cubicBezTo>
                <a:cubicBezTo>
                  <a:pt x="5473722" y="1811372"/>
                  <a:pt x="5473460" y="1801314"/>
                  <a:pt x="5468645" y="1793290"/>
                </a:cubicBezTo>
                <a:cubicBezTo>
                  <a:pt x="5464339" y="1786113"/>
                  <a:pt x="5456808" y="1781453"/>
                  <a:pt x="5450890" y="1775534"/>
                </a:cubicBezTo>
                <a:cubicBezTo>
                  <a:pt x="5442012" y="1778493"/>
                  <a:pt x="5430874" y="1777795"/>
                  <a:pt x="5424257" y="1784412"/>
                </a:cubicBezTo>
                <a:cubicBezTo>
                  <a:pt x="5417640" y="1791029"/>
                  <a:pt x="5420339" y="1803110"/>
                  <a:pt x="5415379" y="1811045"/>
                </a:cubicBezTo>
                <a:cubicBezTo>
                  <a:pt x="5405336" y="1827113"/>
                  <a:pt x="5394128" y="1842955"/>
                  <a:pt x="5379868" y="1855433"/>
                </a:cubicBezTo>
                <a:cubicBezTo>
                  <a:pt x="5369908" y="1864148"/>
                  <a:pt x="5354945" y="1865249"/>
                  <a:pt x="5344358" y="1873189"/>
                </a:cubicBezTo>
                <a:cubicBezTo>
                  <a:pt x="5330966" y="1883233"/>
                  <a:pt x="5308847" y="1908700"/>
                  <a:pt x="5308847" y="1908700"/>
                </a:cubicBezTo>
                <a:cubicBezTo>
                  <a:pt x="5278024" y="1816234"/>
                  <a:pt x="5309697" y="1919323"/>
                  <a:pt x="5291092" y="1686758"/>
                </a:cubicBezTo>
                <a:cubicBezTo>
                  <a:pt x="5288694" y="1656782"/>
                  <a:pt x="5280667" y="1662630"/>
                  <a:pt x="5264459" y="1642369"/>
                </a:cubicBezTo>
                <a:cubicBezTo>
                  <a:pt x="5250740" y="1625221"/>
                  <a:pt x="5237362" y="1599858"/>
                  <a:pt x="5228948" y="1580226"/>
                </a:cubicBezTo>
                <a:cubicBezTo>
                  <a:pt x="5225262" y="1571625"/>
                  <a:pt x="5223756" y="1562194"/>
                  <a:pt x="5220070" y="1553593"/>
                </a:cubicBezTo>
                <a:cubicBezTo>
                  <a:pt x="5214857" y="1541429"/>
                  <a:pt x="5207528" y="1530246"/>
                  <a:pt x="5202315" y="1518082"/>
                </a:cubicBezTo>
                <a:cubicBezTo>
                  <a:pt x="5198629" y="1509481"/>
                  <a:pt x="5200054" y="1498066"/>
                  <a:pt x="5193437" y="1491449"/>
                </a:cubicBezTo>
                <a:cubicBezTo>
                  <a:pt x="5186820" y="1484832"/>
                  <a:pt x="5175682" y="1485530"/>
                  <a:pt x="5166804" y="1482571"/>
                </a:cubicBezTo>
                <a:cubicBezTo>
                  <a:pt x="5160886" y="1473693"/>
                  <a:pt x="5157381" y="1462603"/>
                  <a:pt x="5149049" y="1455938"/>
                </a:cubicBezTo>
                <a:cubicBezTo>
                  <a:pt x="5128902" y="1439821"/>
                  <a:pt x="5115930" y="1448383"/>
                  <a:pt x="5095783" y="1455938"/>
                </a:cubicBezTo>
                <a:cubicBezTo>
                  <a:pt x="5080861" y="1461534"/>
                  <a:pt x="5065384" y="1466063"/>
                  <a:pt x="5051394" y="1473694"/>
                </a:cubicBezTo>
                <a:cubicBezTo>
                  <a:pt x="5032660" y="1483912"/>
                  <a:pt x="4998128" y="1509204"/>
                  <a:pt x="4998128" y="1509204"/>
                </a:cubicBezTo>
                <a:cubicBezTo>
                  <a:pt x="4992210" y="1518082"/>
                  <a:pt x="4987917" y="1528292"/>
                  <a:pt x="4980373" y="1535837"/>
                </a:cubicBezTo>
                <a:cubicBezTo>
                  <a:pt x="4959936" y="1556275"/>
                  <a:pt x="4945397" y="1555679"/>
                  <a:pt x="4918229" y="1562470"/>
                </a:cubicBezTo>
                <a:cubicBezTo>
                  <a:pt x="4912311" y="1568389"/>
                  <a:pt x="4907960" y="1576483"/>
                  <a:pt x="4900474" y="1580226"/>
                </a:cubicBezTo>
                <a:cubicBezTo>
                  <a:pt x="4866656" y="1597135"/>
                  <a:pt x="4863270" y="1586989"/>
                  <a:pt x="4829453" y="1580226"/>
                </a:cubicBezTo>
                <a:cubicBezTo>
                  <a:pt x="4811802" y="1576696"/>
                  <a:pt x="4793942" y="1574307"/>
                  <a:pt x="4776187" y="1571348"/>
                </a:cubicBezTo>
                <a:cubicBezTo>
                  <a:pt x="4761391" y="1574307"/>
                  <a:pt x="4745294" y="1573478"/>
                  <a:pt x="4731798" y="1580226"/>
                </a:cubicBezTo>
                <a:cubicBezTo>
                  <a:pt x="4691932" y="1600159"/>
                  <a:pt x="4712685" y="1609574"/>
                  <a:pt x="4696288" y="1642369"/>
                </a:cubicBezTo>
                <a:cubicBezTo>
                  <a:pt x="4692545" y="1649856"/>
                  <a:pt x="4683761" y="1653589"/>
                  <a:pt x="4678532" y="1660125"/>
                </a:cubicBezTo>
                <a:cubicBezTo>
                  <a:pt x="4644712" y="1702400"/>
                  <a:pt x="4679801" y="1674076"/>
                  <a:pt x="4634144" y="1704513"/>
                </a:cubicBezTo>
                <a:cubicBezTo>
                  <a:pt x="4618924" y="1765390"/>
                  <a:pt x="4640485" y="1723536"/>
                  <a:pt x="4589756" y="1748901"/>
                </a:cubicBezTo>
                <a:cubicBezTo>
                  <a:pt x="4582269" y="1752644"/>
                  <a:pt x="4579487" y="1762914"/>
                  <a:pt x="4572000" y="1766657"/>
                </a:cubicBezTo>
                <a:cubicBezTo>
                  <a:pt x="4555260" y="1775027"/>
                  <a:pt x="4518734" y="1784412"/>
                  <a:pt x="4518734" y="1784412"/>
                </a:cubicBezTo>
                <a:cubicBezTo>
                  <a:pt x="4477305" y="1781453"/>
                  <a:pt x="4435350" y="1782752"/>
                  <a:pt x="4394447" y="1775534"/>
                </a:cubicBezTo>
                <a:cubicBezTo>
                  <a:pt x="4383940" y="1773680"/>
                  <a:pt x="4377357" y="1762551"/>
                  <a:pt x="4367814" y="1757779"/>
                </a:cubicBezTo>
                <a:cubicBezTo>
                  <a:pt x="4359444" y="1753594"/>
                  <a:pt x="4350059" y="1751860"/>
                  <a:pt x="4341181" y="1748901"/>
                </a:cubicBezTo>
                <a:cubicBezTo>
                  <a:pt x="4332391" y="1722532"/>
                  <a:pt x="4326772" y="1690104"/>
                  <a:pt x="4305670" y="1669002"/>
                </a:cubicBezTo>
                <a:cubicBezTo>
                  <a:pt x="4298125" y="1661457"/>
                  <a:pt x="4287915" y="1657165"/>
                  <a:pt x="4279037" y="1651247"/>
                </a:cubicBezTo>
                <a:cubicBezTo>
                  <a:pt x="4253550" y="1549300"/>
                  <a:pt x="4289188" y="1674932"/>
                  <a:pt x="4252404" y="1589103"/>
                </a:cubicBezTo>
                <a:cubicBezTo>
                  <a:pt x="4227861" y="1531838"/>
                  <a:pt x="4261506" y="1571575"/>
                  <a:pt x="4225771" y="1535837"/>
                </a:cubicBezTo>
                <a:cubicBezTo>
                  <a:pt x="4219227" y="1516203"/>
                  <a:pt x="4215053" y="1477213"/>
                  <a:pt x="4190260" y="1464816"/>
                </a:cubicBezTo>
                <a:cubicBezTo>
                  <a:pt x="4179347" y="1459360"/>
                  <a:pt x="4166482" y="1459290"/>
                  <a:pt x="4154750" y="1455938"/>
                </a:cubicBezTo>
                <a:cubicBezTo>
                  <a:pt x="4145752" y="1453367"/>
                  <a:pt x="4136995" y="1450020"/>
                  <a:pt x="4128117" y="1447061"/>
                </a:cubicBezTo>
                <a:cubicBezTo>
                  <a:pt x="4067065" y="1406359"/>
                  <a:pt x="4095095" y="1418298"/>
                  <a:pt x="4048218" y="1402672"/>
                </a:cubicBezTo>
                <a:cubicBezTo>
                  <a:pt x="4015666" y="1405631"/>
                  <a:pt x="3982523" y="1404701"/>
                  <a:pt x="3950563" y="1411550"/>
                </a:cubicBezTo>
                <a:cubicBezTo>
                  <a:pt x="3900402" y="1422299"/>
                  <a:pt x="3941110" y="1429880"/>
                  <a:pt x="3915053" y="1455938"/>
                </a:cubicBezTo>
                <a:cubicBezTo>
                  <a:pt x="3908436" y="1462555"/>
                  <a:pt x="3897298" y="1461857"/>
                  <a:pt x="3888420" y="1464816"/>
                </a:cubicBezTo>
                <a:cubicBezTo>
                  <a:pt x="3894338" y="1450020"/>
                  <a:pt x="3897037" y="1433483"/>
                  <a:pt x="3906175" y="1420428"/>
                </a:cubicBezTo>
                <a:cubicBezTo>
                  <a:pt x="3918175" y="1403286"/>
                  <a:pt x="3950563" y="1376039"/>
                  <a:pt x="3950563" y="1376039"/>
                </a:cubicBezTo>
                <a:cubicBezTo>
                  <a:pt x="3953522" y="1367161"/>
                  <a:pt x="3956870" y="1358404"/>
                  <a:pt x="3959441" y="1349406"/>
                </a:cubicBezTo>
                <a:cubicBezTo>
                  <a:pt x="3981744" y="1271349"/>
                  <a:pt x="3955905" y="1351140"/>
                  <a:pt x="3977196" y="1287263"/>
                </a:cubicBezTo>
                <a:cubicBezTo>
                  <a:pt x="3971278" y="1278385"/>
                  <a:pt x="3966106" y="1268962"/>
                  <a:pt x="3959441" y="1260630"/>
                </a:cubicBezTo>
                <a:cubicBezTo>
                  <a:pt x="3954212" y="1254094"/>
                  <a:pt x="3945992" y="1250051"/>
                  <a:pt x="3941686" y="1242874"/>
                </a:cubicBezTo>
                <a:cubicBezTo>
                  <a:pt x="3936871" y="1234850"/>
                  <a:pt x="3936993" y="1224611"/>
                  <a:pt x="3932808" y="1216241"/>
                </a:cubicBezTo>
                <a:cubicBezTo>
                  <a:pt x="3928036" y="1206698"/>
                  <a:pt x="3919825" y="1199151"/>
                  <a:pt x="3915053" y="1189608"/>
                </a:cubicBezTo>
                <a:cubicBezTo>
                  <a:pt x="3893096" y="1145694"/>
                  <a:pt x="3901150" y="1131315"/>
                  <a:pt x="3861787" y="1091954"/>
                </a:cubicBezTo>
                <a:cubicBezTo>
                  <a:pt x="3855868" y="1086036"/>
                  <a:pt x="3851208" y="1078505"/>
                  <a:pt x="3844031" y="1074199"/>
                </a:cubicBezTo>
                <a:cubicBezTo>
                  <a:pt x="3836007" y="1069384"/>
                  <a:pt x="3826276" y="1068280"/>
                  <a:pt x="3817398" y="1065321"/>
                </a:cubicBezTo>
                <a:cubicBezTo>
                  <a:pt x="3808520" y="1056443"/>
                  <a:pt x="3801666" y="1044917"/>
                  <a:pt x="3790765" y="1038688"/>
                </a:cubicBezTo>
                <a:cubicBezTo>
                  <a:pt x="3780172" y="1032635"/>
                  <a:pt x="3766987" y="1033162"/>
                  <a:pt x="3755255" y="1029810"/>
                </a:cubicBezTo>
                <a:cubicBezTo>
                  <a:pt x="3746257" y="1027239"/>
                  <a:pt x="3737757" y="1022963"/>
                  <a:pt x="3728622" y="1020933"/>
                </a:cubicBezTo>
                <a:cubicBezTo>
                  <a:pt x="3706446" y="1016005"/>
                  <a:pt x="3633040" y="1006010"/>
                  <a:pt x="3613212" y="1003177"/>
                </a:cubicBezTo>
                <a:cubicBezTo>
                  <a:pt x="3604334" y="1006136"/>
                  <a:pt x="3593196" y="1005438"/>
                  <a:pt x="3586579" y="1012055"/>
                </a:cubicBezTo>
                <a:cubicBezTo>
                  <a:pt x="3579962" y="1018672"/>
                  <a:pt x="3581886" y="1030318"/>
                  <a:pt x="3577701" y="1038688"/>
                </a:cubicBezTo>
                <a:cubicBezTo>
                  <a:pt x="3562905" y="1068281"/>
                  <a:pt x="3559947" y="1065321"/>
                  <a:pt x="3533313" y="1083076"/>
                </a:cubicBezTo>
                <a:cubicBezTo>
                  <a:pt x="3527395" y="1091954"/>
                  <a:pt x="3522223" y="1101377"/>
                  <a:pt x="3515558" y="1109709"/>
                </a:cubicBezTo>
                <a:cubicBezTo>
                  <a:pt x="3510329" y="1116245"/>
                  <a:pt x="3502108" y="1120288"/>
                  <a:pt x="3497802" y="1127465"/>
                </a:cubicBezTo>
                <a:cubicBezTo>
                  <a:pt x="3484184" y="1150161"/>
                  <a:pt x="3470662" y="1173376"/>
                  <a:pt x="3462292" y="1198486"/>
                </a:cubicBezTo>
                <a:cubicBezTo>
                  <a:pt x="3459333" y="1207364"/>
                  <a:pt x="3457599" y="1216749"/>
                  <a:pt x="3453414" y="1225119"/>
                </a:cubicBezTo>
                <a:cubicBezTo>
                  <a:pt x="3448642" y="1234662"/>
                  <a:pt x="3440431" y="1242209"/>
                  <a:pt x="3435659" y="1251752"/>
                </a:cubicBezTo>
                <a:cubicBezTo>
                  <a:pt x="3428532" y="1266005"/>
                  <a:pt x="3425809" y="1282304"/>
                  <a:pt x="3417903" y="1296140"/>
                </a:cubicBezTo>
                <a:cubicBezTo>
                  <a:pt x="3413750" y="1303407"/>
                  <a:pt x="3405170" y="1307200"/>
                  <a:pt x="3400148" y="1313896"/>
                </a:cubicBezTo>
                <a:cubicBezTo>
                  <a:pt x="3387344" y="1330968"/>
                  <a:pt x="3379726" y="1352073"/>
                  <a:pt x="3364637" y="1367162"/>
                </a:cubicBezTo>
                <a:cubicBezTo>
                  <a:pt x="3300909" y="1430890"/>
                  <a:pt x="3331459" y="1405362"/>
                  <a:pt x="3275860" y="1447061"/>
                </a:cubicBezTo>
                <a:cubicBezTo>
                  <a:pt x="3272901" y="1455939"/>
                  <a:pt x="3275672" y="1470219"/>
                  <a:pt x="3266983" y="1473694"/>
                </a:cubicBezTo>
                <a:cubicBezTo>
                  <a:pt x="3255654" y="1478225"/>
                  <a:pt x="3232985" y="1476923"/>
                  <a:pt x="3231472" y="1464816"/>
                </a:cubicBezTo>
                <a:cubicBezTo>
                  <a:pt x="3214592" y="1329779"/>
                  <a:pt x="3222402" y="1314478"/>
                  <a:pt x="3249227" y="1233997"/>
                </a:cubicBezTo>
                <a:cubicBezTo>
                  <a:pt x="3269834" y="1089755"/>
                  <a:pt x="3243365" y="1248563"/>
                  <a:pt x="3275860" y="1118587"/>
                </a:cubicBezTo>
                <a:cubicBezTo>
                  <a:pt x="3278819" y="1106750"/>
                  <a:pt x="3280454" y="1094500"/>
                  <a:pt x="3284738" y="1083076"/>
                </a:cubicBezTo>
                <a:cubicBezTo>
                  <a:pt x="3289385" y="1070685"/>
                  <a:pt x="3297280" y="1059730"/>
                  <a:pt x="3302493" y="1047566"/>
                </a:cubicBezTo>
                <a:cubicBezTo>
                  <a:pt x="3319780" y="1007230"/>
                  <a:pt x="3299600" y="1032704"/>
                  <a:pt x="3329126" y="1003177"/>
                </a:cubicBezTo>
                <a:cubicBezTo>
                  <a:pt x="3317125" y="859158"/>
                  <a:pt x="3350568" y="924452"/>
                  <a:pt x="3293616" y="878890"/>
                </a:cubicBezTo>
                <a:cubicBezTo>
                  <a:pt x="3287080" y="873661"/>
                  <a:pt x="3281779" y="867053"/>
                  <a:pt x="3275860" y="861134"/>
                </a:cubicBezTo>
                <a:cubicBezTo>
                  <a:pt x="3258886" y="810209"/>
                  <a:pt x="3278475" y="855743"/>
                  <a:pt x="3249227" y="816746"/>
                </a:cubicBezTo>
                <a:cubicBezTo>
                  <a:pt x="3188997" y="736439"/>
                  <a:pt x="3236682" y="786443"/>
                  <a:pt x="3195961" y="745725"/>
                </a:cubicBezTo>
                <a:cubicBezTo>
                  <a:pt x="3193002" y="736847"/>
                  <a:pt x="3195264" y="723637"/>
                  <a:pt x="3187084" y="719092"/>
                </a:cubicBezTo>
                <a:cubicBezTo>
                  <a:pt x="3151575" y="699364"/>
                  <a:pt x="3098050" y="707083"/>
                  <a:pt x="3062796" y="683581"/>
                </a:cubicBezTo>
                <a:cubicBezTo>
                  <a:pt x="3053918" y="677663"/>
                  <a:pt x="3044494" y="672491"/>
                  <a:pt x="3036163" y="665826"/>
                </a:cubicBezTo>
                <a:cubicBezTo>
                  <a:pt x="3029627" y="660597"/>
                  <a:pt x="3026101" y="651367"/>
                  <a:pt x="3018408" y="648070"/>
                </a:cubicBezTo>
                <a:cubicBezTo>
                  <a:pt x="3004539" y="642126"/>
                  <a:pt x="2988577" y="643163"/>
                  <a:pt x="2974020" y="639193"/>
                </a:cubicBezTo>
                <a:cubicBezTo>
                  <a:pt x="2955964" y="634269"/>
                  <a:pt x="2938509" y="627356"/>
                  <a:pt x="2920754" y="621437"/>
                </a:cubicBezTo>
                <a:lnTo>
                  <a:pt x="2867488" y="603682"/>
                </a:lnTo>
                <a:cubicBezTo>
                  <a:pt x="2858610" y="600723"/>
                  <a:pt x="2848641" y="599995"/>
                  <a:pt x="2840855" y="594804"/>
                </a:cubicBezTo>
                <a:cubicBezTo>
                  <a:pt x="2831977" y="588886"/>
                  <a:pt x="2823765" y="581821"/>
                  <a:pt x="2814222" y="577049"/>
                </a:cubicBezTo>
                <a:cubicBezTo>
                  <a:pt x="2785342" y="562609"/>
                  <a:pt x="2786397" y="575857"/>
                  <a:pt x="2760956" y="550416"/>
                </a:cubicBezTo>
                <a:cubicBezTo>
                  <a:pt x="2747557" y="537018"/>
                  <a:pt x="2738121" y="520112"/>
                  <a:pt x="2725445" y="506028"/>
                </a:cubicBezTo>
                <a:cubicBezTo>
                  <a:pt x="2658675" y="431838"/>
                  <a:pt x="2700230" y="490398"/>
                  <a:pt x="2663301" y="435006"/>
                </a:cubicBezTo>
                <a:cubicBezTo>
                  <a:pt x="2668731" y="456724"/>
                  <a:pt x="2677200" y="497395"/>
                  <a:pt x="2689934" y="514905"/>
                </a:cubicBezTo>
                <a:cubicBezTo>
                  <a:pt x="2718551" y="554254"/>
                  <a:pt x="2777772" y="591219"/>
                  <a:pt x="2716567" y="550416"/>
                </a:cubicBezTo>
                <a:cubicBezTo>
                  <a:pt x="2713608" y="541538"/>
                  <a:pt x="2712505" y="531807"/>
                  <a:pt x="2707690" y="523783"/>
                </a:cubicBezTo>
                <a:cubicBezTo>
                  <a:pt x="2692186" y="497943"/>
                  <a:pt x="2674847" y="503010"/>
                  <a:pt x="2645546" y="497150"/>
                </a:cubicBezTo>
                <a:cubicBezTo>
                  <a:pt x="2636668" y="491232"/>
                  <a:pt x="2626458" y="486940"/>
                  <a:pt x="2618913" y="479395"/>
                </a:cubicBezTo>
                <a:cubicBezTo>
                  <a:pt x="2611368" y="471850"/>
                  <a:pt x="2610206" y="458417"/>
                  <a:pt x="2601158" y="452762"/>
                </a:cubicBezTo>
                <a:cubicBezTo>
                  <a:pt x="2585287" y="442842"/>
                  <a:pt x="2547892" y="435006"/>
                  <a:pt x="2547892" y="435006"/>
                </a:cubicBezTo>
                <a:cubicBezTo>
                  <a:pt x="2544933" y="426128"/>
                  <a:pt x="2545631" y="414990"/>
                  <a:pt x="2539014" y="408373"/>
                </a:cubicBezTo>
                <a:cubicBezTo>
                  <a:pt x="2532397" y="401756"/>
                  <a:pt x="2520982" y="403182"/>
                  <a:pt x="2512381" y="399496"/>
                </a:cubicBezTo>
                <a:cubicBezTo>
                  <a:pt x="2435590" y="366586"/>
                  <a:pt x="2512696" y="393681"/>
                  <a:pt x="2450237" y="372863"/>
                </a:cubicBezTo>
                <a:cubicBezTo>
                  <a:pt x="2438400" y="361026"/>
                  <a:pt x="2420019" y="353233"/>
                  <a:pt x="2414726" y="337352"/>
                </a:cubicBezTo>
                <a:cubicBezTo>
                  <a:pt x="2411767" y="328474"/>
                  <a:pt x="2408311" y="319747"/>
                  <a:pt x="2405849" y="310719"/>
                </a:cubicBezTo>
                <a:cubicBezTo>
                  <a:pt x="2396382" y="276007"/>
                  <a:pt x="2396873" y="239601"/>
                  <a:pt x="2370338" y="213065"/>
                </a:cubicBezTo>
                <a:cubicBezTo>
                  <a:pt x="2362793" y="205520"/>
                  <a:pt x="2353248" y="200081"/>
                  <a:pt x="2343705" y="195309"/>
                </a:cubicBezTo>
                <a:cubicBezTo>
                  <a:pt x="2335335" y="191124"/>
                  <a:pt x="2325950" y="189391"/>
                  <a:pt x="2317072" y="186432"/>
                </a:cubicBezTo>
                <a:cubicBezTo>
                  <a:pt x="2311154" y="180513"/>
                  <a:pt x="2306013" y="173698"/>
                  <a:pt x="2299317" y="168676"/>
                </a:cubicBezTo>
                <a:cubicBezTo>
                  <a:pt x="2282246" y="155872"/>
                  <a:pt x="2246051" y="133166"/>
                  <a:pt x="2246051" y="133166"/>
                </a:cubicBezTo>
                <a:cubicBezTo>
                  <a:pt x="2235128" y="100397"/>
                  <a:pt x="2235697" y="95687"/>
                  <a:pt x="2210540" y="62144"/>
                </a:cubicBezTo>
                <a:cubicBezTo>
                  <a:pt x="2203007" y="52100"/>
                  <a:pt x="2191944" y="45156"/>
                  <a:pt x="2183907" y="35511"/>
                </a:cubicBezTo>
                <a:cubicBezTo>
                  <a:pt x="2153018" y="-1556"/>
                  <a:pt x="2183241" y="14574"/>
                  <a:pt x="2139519" y="0"/>
                </a:cubicBezTo>
                <a:cubicBezTo>
                  <a:pt x="2118804" y="2959"/>
                  <a:pt x="2097962" y="5135"/>
                  <a:pt x="2077375" y="8878"/>
                </a:cubicBezTo>
                <a:cubicBezTo>
                  <a:pt x="2065370" y="11061"/>
                  <a:pt x="2053899" y="15750"/>
                  <a:pt x="2041864" y="17756"/>
                </a:cubicBezTo>
                <a:cubicBezTo>
                  <a:pt x="2018331" y="21678"/>
                  <a:pt x="1994517" y="23674"/>
                  <a:pt x="1970843" y="26633"/>
                </a:cubicBezTo>
                <a:cubicBezTo>
                  <a:pt x="1870042" y="60235"/>
                  <a:pt x="1953088" y="23081"/>
                  <a:pt x="1953088" y="266331"/>
                </a:cubicBezTo>
                <a:cubicBezTo>
                  <a:pt x="1953088" y="275689"/>
                  <a:pt x="1950827" y="286347"/>
                  <a:pt x="1944210" y="292964"/>
                </a:cubicBezTo>
                <a:lnTo>
                  <a:pt x="1944210" y="275208"/>
                </a:lnTo>
              </a:path>
            </a:pathLst>
          </a:custGeom>
          <a:solidFill>
            <a:srgbClr val="F94F0B"/>
          </a:solidFill>
          <a:ln w="28575"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C5F0A2-49DF-44A8-A6D9-EA0C8EEBFD03}"/>
              </a:ext>
            </a:extLst>
          </p:cNvPr>
          <p:cNvSpPr/>
          <p:nvPr/>
        </p:nvSpPr>
        <p:spPr>
          <a:xfrm>
            <a:off x="1780664" y="3360108"/>
            <a:ext cx="30059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13717</a:t>
            </a:r>
            <a:r>
              <a:rPr lang="en-GB" sz="2400" dirty="0"/>
              <a:t>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ktCO</a:t>
            </a:r>
            <a:r>
              <a:rPr lang="en-GB" sz="2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e/annum</a:t>
            </a:r>
            <a:endParaRPr lang="en-GB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D01143-14CA-498C-96A2-5C013C14A447}"/>
              </a:ext>
            </a:extLst>
          </p:cNvPr>
          <p:cNvSpPr/>
          <p:nvPr/>
        </p:nvSpPr>
        <p:spPr>
          <a:xfrm>
            <a:off x="7281676" y="3253428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/>
              <a:t>16898.6</a:t>
            </a:r>
            <a:r>
              <a:rPr lang="en-GB" sz="2400" dirty="0"/>
              <a:t> 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ktCO</a:t>
            </a:r>
            <a:r>
              <a:rPr lang="en-GB" sz="2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e/annum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7555D-14A5-4401-9EF1-144D5B74A18F}"/>
              </a:ext>
            </a:extLst>
          </p:cNvPr>
          <p:cNvSpPr txBox="1"/>
          <p:nvPr/>
        </p:nvSpPr>
        <p:spPr>
          <a:xfrm>
            <a:off x="6227585" y="5747160"/>
            <a:ext cx="41203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Source: University of Surrey, based Minx et al, 2013 with adapted greenhouse gas emissions associated with UK consumption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CC385A-3D4A-4034-85DD-272C45A0E494}"/>
              </a:ext>
            </a:extLst>
          </p:cNvPr>
          <p:cNvSpPr txBox="1"/>
          <p:nvPr/>
        </p:nvSpPr>
        <p:spPr>
          <a:xfrm>
            <a:off x="70825" y="3050696"/>
            <a:ext cx="1474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Between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853E48-7FB8-4104-B869-733CB59BFA94}"/>
              </a:ext>
            </a:extLst>
          </p:cNvPr>
          <p:cNvSpPr txBox="1"/>
          <p:nvPr/>
        </p:nvSpPr>
        <p:spPr>
          <a:xfrm>
            <a:off x="5832901" y="2991818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2"/>
                </a:solidFill>
              </a:rPr>
              <a:t>and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92B079-F1BA-4A60-892A-BF6A6251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44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9815A92-7081-4DC6-8371-4390453E9950}"/>
              </a:ext>
            </a:extLst>
          </p:cNvPr>
          <p:cNvSpPr/>
          <p:nvPr/>
        </p:nvSpPr>
        <p:spPr>
          <a:xfrm>
            <a:off x="3206940" y="1384245"/>
            <a:ext cx="5046856" cy="3735544"/>
          </a:xfrm>
          <a:custGeom>
            <a:avLst/>
            <a:gdLst>
              <a:gd name="connsiteX0" fmla="*/ 1899822 w 5717220"/>
              <a:gd name="connsiteY0" fmla="*/ 88777 h 4216894"/>
              <a:gd name="connsiteX1" fmla="*/ 1908699 w 5717220"/>
              <a:gd name="connsiteY1" fmla="*/ 133166 h 4216894"/>
              <a:gd name="connsiteX2" fmla="*/ 1926455 w 5717220"/>
              <a:gd name="connsiteY2" fmla="*/ 186432 h 4216894"/>
              <a:gd name="connsiteX3" fmla="*/ 1926455 w 5717220"/>
              <a:gd name="connsiteY3" fmla="*/ 328474 h 4216894"/>
              <a:gd name="connsiteX4" fmla="*/ 1899822 w 5717220"/>
              <a:gd name="connsiteY4" fmla="*/ 319597 h 4216894"/>
              <a:gd name="connsiteX5" fmla="*/ 1855433 w 5717220"/>
              <a:gd name="connsiteY5" fmla="*/ 310719 h 4216894"/>
              <a:gd name="connsiteX6" fmla="*/ 1802167 w 5717220"/>
              <a:gd name="connsiteY6" fmla="*/ 284086 h 4216894"/>
              <a:gd name="connsiteX7" fmla="*/ 1775534 w 5717220"/>
              <a:gd name="connsiteY7" fmla="*/ 266331 h 4216894"/>
              <a:gd name="connsiteX8" fmla="*/ 1713391 w 5717220"/>
              <a:gd name="connsiteY8" fmla="*/ 257453 h 4216894"/>
              <a:gd name="connsiteX9" fmla="*/ 1660125 w 5717220"/>
              <a:gd name="connsiteY9" fmla="*/ 266331 h 4216894"/>
              <a:gd name="connsiteX10" fmla="*/ 1642369 w 5717220"/>
              <a:gd name="connsiteY10" fmla="*/ 284086 h 4216894"/>
              <a:gd name="connsiteX11" fmla="*/ 1615736 w 5717220"/>
              <a:gd name="connsiteY11" fmla="*/ 301841 h 4216894"/>
              <a:gd name="connsiteX12" fmla="*/ 1571348 w 5717220"/>
              <a:gd name="connsiteY12" fmla="*/ 337352 h 4216894"/>
              <a:gd name="connsiteX13" fmla="*/ 1535837 w 5717220"/>
              <a:gd name="connsiteY13" fmla="*/ 390618 h 4216894"/>
              <a:gd name="connsiteX14" fmla="*/ 1518082 w 5717220"/>
              <a:gd name="connsiteY14" fmla="*/ 417251 h 4216894"/>
              <a:gd name="connsiteX15" fmla="*/ 1500326 w 5717220"/>
              <a:gd name="connsiteY15" fmla="*/ 435006 h 4216894"/>
              <a:gd name="connsiteX16" fmla="*/ 1491449 w 5717220"/>
              <a:gd name="connsiteY16" fmla="*/ 470517 h 4216894"/>
              <a:gd name="connsiteX17" fmla="*/ 1455938 w 5717220"/>
              <a:gd name="connsiteY17" fmla="*/ 506028 h 4216894"/>
              <a:gd name="connsiteX18" fmla="*/ 1438183 w 5717220"/>
              <a:gd name="connsiteY18" fmla="*/ 568171 h 4216894"/>
              <a:gd name="connsiteX19" fmla="*/ 1420427 w 5717220"/>
              <a:gd name="connsiteY19" fmla="*/ 674703 h 4216894"/>
              <a:gd name="connsiteX20" fmla="*/ 1411550 w 5717220"/>
              <a:gd name="connsiteY20" fmla="*/ 727969 h 4216894"/>
              <a:gd name="connsiteX21" fmla="*/ 1393794 w 5717220"/>
              <a:gd name="connsiteY21" fmla="*/ 763480 h 4216894"/>
              <a:gd name="connsiteX22" fmla="*/ 1411550 w 5717220"/>
              <a:gd name="connsiteY22" fmla="*/ 861134 h 4216894"/>
              <a:gd name="connsiteX23" fmla="*/ 1384917 w 5717220"/>
              <a:gd name="connsiteY23" fmla="*/ 878890 h 4216894"/>
              <a:gd name="connsiteX24" fmla="*/ 1296140 w 5717220"/>
              <a:gd name="connsiteY24" fmla="*/ 896645 h 4216894"/>
              <a:gd name="connsiteX25" fmla="*/ 1225119 w 5717220"/>
              <a:gd name="connsiteY25" fmla="*/ 905523 h 4216894"/>
              <a:gd name="connsiteX26" fmla="*/ 1198486 w 5717220"/>
              <a:gd name="connsiteY26" fmla="*/ 914400 h 4216894"/>
              <a:gd name="connsiteX27" fmla="*/ 1074198 w 5717220"/>
              <a:gd name="connsiteY27" fmla="*/ 932156 h 4216894"/>
              <a:gd name="connsiteX28" fmla="*/ 1020932 w 5717220"/>
              <a:gd name="connsiteY28" fmla="*/ 949911 h 4216894"/>
              <a:gd name="connsiteX29" fmla="*/ 967666 w 5717220"/>
              <a:gd name="connsiteY29" fmla="*/ 985422 h 4216894"/>
              <a:gd name="connsiteX30" fmla="*/ 914400 w 5717220"/>
              <a:gd name="connsiteY30" fmla="*/ 1003177 h 4216894"/>
              <a:gd name="connsiteX31" fmla="*/ 887767 w 5717220"/>
              <a:gd name="connsiteY31" fmla="*/ 1012055 h 4216894"/>
              <a:gd name="connsiteX32" fmla="*/ 852257 w 5717220"/>
              <a:gd name="connsiteY32" fmla="*/ 1038688 h 4216894"/>
              <a:gd name="connsiteX33" fmla="*/ 825624 w 5717220"/>
              <a:gd name="connsiteY33" fmla="*/ 1047566 h 4216894"/>
              <a:gd name="connsiteX34" fmla="*/ 781235 w 5717220"/>
              <a:gd name="connsiteY34" fmla="*/ 1074199 h 4216894"/>
              <a:gd name="connsiteX35" fmla="*/ 754602 w 5717220"/>
              <a:gd name="connsiteY35" fmla="*/ 1100832 h 4216894"/>
              <a:gd name="connsiteX36" fmla="*/ 727969 w 5717220"/>
              <a:gd name="connsiteY36" fmla="*/ 1109709 h 4216894"/>
              <a:gd name="connsiteX37" fmla="*/ 710214 w 5717220"/>
              <a:gd name="connsiteY37" fmla="*/ 1127465 h 4216894"/>
              <a:gd name="connsiteX38" fmla="*/ 683581 w 5717220"/>
              <a:gd name="connsiteY38" fmla="*/ 1145220 h 4216894"/>
              <a:gd name="connsiteX39" fmla="*/ 648070 w 5717220"/>
              <a:gd name="connsiteY39" fmla="*/ 1180731 h 4216894"/>
              <a:gd name="connsiteX40" fmla="*/ 594804 w 5717220"/>
              <a:gd name="connsiteY40" fmla="*/ 1216241 h 4216894"/>
              <a:gd name="connsiteX41" fmla="*/ 532660 w 5717220"/>
              <a:gd name="connsiteY41" fmla="*/ 1260630 h 4216894"/>
              <a:gd name="connsiteX42" fmla="*/ 514905 w 5717220"/>
              <a:gd name="connsiteY42" fmla="*/ 1287263 h 4216894"/>
              <a:gd name="connsiteX43" fmla="*/ 488272 w 5717220"/>
              <a:gd name="connsiteY43" fmla="*/ 1305018 h 4216894"/>
              <a:gd name="connsiteX44" fmla="*/ 479394 w 5717220"/>
              <a:gd name="connsiteY44" fmla="*/ 1340529 h 4216894"/>
              <a:gd name="connsiteX45" fmla="*/ 443884 w 5717220"/>
              <a:gd name="connsiteY45" fmla="*/ 1420428 h 4216894"/>
              <a:gd name="connsiteX46" fmla="*/ 426128 w 5717220"/>
              <a:gd name="connsiteY46" fmla="*/ 1438183 h 4216894"/>
              <a:gd name="connsiteX47" fmla="*/ 417251 w 5717220"/>
              <a:gd name="connsiteY47" fmla="*/ 1464816 h 4216894"/>
              <a:gd name="connsiteX48" fmla="*/ 461639 w 5717220"/>
              <a:gd name="connsiteY48" fmla="*/ 1571348 h 4216894"/>
              <a:gd name="connsiteX49" fmla="*/ 497150 w 5717220"/>
              <a:gd name="connsiteY49" fmla="*/ 1615736 h 4216894"/>
              <a:gd name="connsiteX50" fmla="*/ 523783 w 5717220"/>
              <a:gd name="connsiteY50" fmla="*/ 1695635 h 4216894"/>
              <a:gd name="connsiteX51" fmla="*/ 532660 w 5717220"/>
              <a:gd name="connsiteY51" fmla="*/ 1722268 h 4216894"/>
              <a:gd name="connsiteX52" fmla="*/ 550416 w 5717220"/>
              <a:gd name="connsiteY52" fmla="*/ 1748901 h 4216894"/>
              <a:gd name="connsiteX53" fmla="*/ 559293 w 5717220"/>
              <a:gd name="connsiteY53" fmla="*/ 1775534 h 4216894"/>
              <a:gd name="connsiteX54" fmla="*/ 568171 w 5717220"/>
              <a:gd name="connsiteY54" fmla="*/ 1811045 h 4216894"/>
              <a:gd name="connsiteX55" fmla="*/ 585926 w 5717220"/>
              <a:gd name="connsiteY55" fmla="*/ 1864311 h 4216894"/>
              <a:gd name="connsiteX56" fmla="*/ 603682 w 5717220"/>
              <a:gd name="connsiteY56" fmla="*/ 1882067 h 4216894"/>
              <a:gd name="connsiteX57" fmla="*/ 612559 w 5717220"/>
              <a:gd name="connsiteY57" fmla="*/ 1944210 h 4216894"/>
              <a:gd name="connsiteX58" fmla="*/ 621437 w 5717220"/>
              <a:gd name="connsiteY58" fmla="*/ 1988599 h 4216894"/>
              <a:gd name="connsiteX59" fmla="*/ 612559 w 5717220"/>
              <a:gd name="connsiteY59" fmla="*/ 2210540 h 4216894"/>
              <a:gd name="connsiteX60" fmla="*/ 594804 w 5717220"/>
              <a:gd name="connsiteY60" fmla="*/ 2237173 h 4216894"/>
              <a:gd name="connsiteX61" fmla="*/ 585926 w 5717220"/>
              <a:gd name="connsiteY61" fmla="*/ 2272684 h 4216894"/>
              <a:gd name="connsiteX62" fmla="*/ 568171 w 5717220"/>
              <a:gd name="connsiteY62" fmla="*/ 2325950 h 4216894"/>
              <a:gd name="connsiteX63" fmla="*/ 559293 w 5717220"/>
              <a:gd name="connsiteY63" fmla="*/ 2361461 h 4216894"/>
              <a:gd name="connsiteX64" fmla="*/ 541538 w 5717220"/>
              <a:gd name="connsiteY64" fmla="*/ 2388094 h 4216894"/>
              <a:gd name="connsiteX65" fmla="*/ 532660 w 5717220"/>
              <a:gd name="connsiteY65" fmla="*/ 2423604 h 4216894"/>
              <a:gd name="connsiteX66" fmla="*/ 514905 w 5717220"/>
              <a:gd name="connsiteY66" fmla="*/ 2530136 h 4216894"/>
              <a:gd name="connsiteX67" fmla="*/ 506027 w 5717220"/>
              <a:gd name="connsiteY67" fmla="*/ 2556769 h 4216894"/>
              <a:gd name="connsiteX68" fmla="*/ 479394 w 5717220"/>
              <a:gd name="connsiteY68" fmla="*/ 2574525 h 4216894"/>
              <a:gd name="connsiteX69" fmla="*/ 443884 w 5717220"/>
              <a:gd name="connsiteY69" fmla="*/ 2627791 h 4216894"/>
              <a:gd name="connsiteX70" fmla="*/ 426128 w 5717220"/>
              <a:gd name="connsiteY70" fmla="*/ 2681057 h 4216894"/>
              <a:gd name="connsiteX71" fmla="*/ 381740 w 5717220"/>
              <a:gd name="connsiteY71" fmla="*/ 2689934 h 4216894"/>
              <a:gd name="connsiteX72" fmla="*/ 328474 w 5717220"/>
              <a:gd name="connsiteY72" fmla="*/ 2689934 h 4216894"/>
              <a:gd name="connsiteX73" fmla="*/ 257453 w 5717220"/>
              <a:gd name="connsiteY73" fmla="*/ 2681057 h 4216894"/>
              <a:gd name="connsiteX74" fmla="*/ 186431 w 5717220"/>
              <a:gd name="connsiteY74" fmla="*/ 2627791 h 4216894"/>
              <a:gd name="connsiteX75" fmla="*/ 159798 w 5717220"/>
              <a:gd name="connsiteY75" fmla="*/ 2618913 h 4216894"/>
              <a:gd name="connsiteX76" fmla="*/ 71022 w 5717220"/>
              <a:gd name="connsiteY76" fmla="*/ 2636668 h 4216894"/>
              <a:gd name="connsiteX77" fmla="*/ 44389 w 5717220"/>
              <a:gd name="connsiteY77" fmla="*/ 2689934 h 4216894"/>
              <a:gd name="connsiteX78" fmla="*/ 0 w 5717220"/>
              <a:gd name="connsiteY78" fmla="*/ 2698812 h 4216894"/>
              <a:gd name="connsiteX79" fmla="*/ 17756 w 5717220"/>
              <a:gd name="connsiteY79" fmla="*/ 2867488 h 4216894"/>
              <a:gd name="connsiteX80" fmla="*/ 35511 w 5717220"/>
              <a:gd name="connsiteY80" fmla="*/ 2974020 h 4216894"/>
              <a:gd name="connsiteX81" fmla="*/ 53266 w 5717220"/>
              <a:gd name="connsiteY81" fmla="*/ 3027286 h 4216894"/>
              <a:gd name="connsiteX82" fmla="*/ 62144 w 5717220"/>
              <a:gd name="connsiteY82" fmla="*/ 3053919 h 4216894"/>
              <a:gd name="connsiteX83" fmla="*/ 88777 w 5717220"/>
              <a:gd name="connsiteY83" fmla="*/ 3107185 h 4216894"/>
              <a:gd name="connsiteX84" fmla="*/ 71022 w 5717220"/>
              <a:gd name="connsiteY84" fmla="*/ 3275861 h 4216894"/>
              <a:gd name="connsiteX85" fmla="*/ 62144 w 5717220"/>
              <a:gd name="connsiteY85" fmla="*/ 3311371 h 4216894"/>
              <a:gd name="connsiteX86" fmla="*/ 71022 w 5717220"/>
              <a:gd name="connsiteY86" fmla="*/ 3435659 h 4216894"/>
              <a:gd name="connsiteX87" fmla="*/ 230820 w 5717220"/>
              <a:gd name="connsiteY87" fmla="*/ 3426781 h 4216894"/>
              <a:gd name="connsiteX88" fmla="*/ 292963 w 5717220"/>
              <a:gd name="connsiteY88" fmla="*/ 3471169 h 4216894"/>
              <a:gd name="connsiteX89" fmla="*/ 310719 w 5717220"/>
              <a:gd name="connsiteY89" fmla="*/ 3488925 h 4216894"/>
              <a:gd name="connsiteX90" fmla="*/ 328474 w 5717220"/>
              <a:gd name="connsiteY90" fmla="*/ 3542191 h 4216894"/>
              <a:gd name="connsiteX91" fmla="*/ 337352 w 5717220"/>
              <a:gd name="connsiteY91" fmla="*/ 3568824 h 4216894"/>
              <a:gd name="connsiteX92" fmla="*/ 355107 w 5717220"/>
              <a:gd name="connsiteY92" fmla="*/ 3604334 h 4216894"/>
              <a:gd name="connsiteX93" fmla="*/ 363985 w 5717220"/>
              <a:gd name="connsiteY93" fmla="*/ 3630967 h 4216894"/>
              <a:gd name="connsiteX94" fmla="*/ 390618 w 5717220"/>
              <a:gd name="connsiteY94" fmla="*/ 3648723 h 4216894"/>
              <a:gd name="connsiteX95" fmla="*/ 435006 w 5717220"/>
              <a:gd name="connsiteY95" fmla="*/ 3684233 h 4216894"/>
              <a:gd name="connsiteX96" fmla="*/ 470517 w 5717220"/>
              <a:gd name="connsiteY96" fmla="*/ 3728622 h 4216894"/>
              <a:gd name="connsiteX97" fmla="*/ 497150 w 5717220"/>
              <a:gd name="connsiteY97" fmla="*/ 3746377 h 4216894"/>
              <a:gd name="connsiteX98" fmla="*/ 514905 w 5717220"/>
              <a:gd name="connsiteY98" fmla="*/ 3773010 h 4216894"/>
              <a:gd name="connsiteX99" fmla="*/ 532660 w 5717220"/>
              <a:gd name="connsiteY99" fmla="*/ 3790766 h 4216894"/>
              <a:gd name="connsiteX100" fmla="*/ 550416 w 5717220"/>
              <a:gd name="connsiteY100" fmla="*/ 3844032 h 4216894"/>
              <a:gd name="connsiteX101" fmla="*/ 532660 w 5717220"/>
              <a:gd name="connsiteY101" fmla="*/ 3879542 h 4216894"/>
              <a:gd name="connsiteX102" fmla="*/ 497150 w 5717220"/>
              <a:gd name="connsiteY102" fmla="*/ 3897298 h 4216894"/>
              <a:gd name="connsiteX103" fmla="*/ 514905 w 5717220"/>
              <a:gd name="connsiteY103" fmla="*/ 3923931 h 4216894"/>
              <a:gd name="connsiteX104" fmla="*/ 523783 w 5717220"/>
              <a:gd name="connsiteY104" fmla="*/ 3950564 h 4216894"/>
              <a:gd name="connsiteX105" fmla="*/ 541538 w 5717220"/>
              <a:gd name="connsiteY105" fmla="*/ 3977197 h 4216894"/>
              <a:gd name="connsiteX106" fmla="*/ 550416 w 5717220"/>
              <a:gd name="connsiteY106" fmla="*/ 4003830 h 4216894"/>
              <a:gd name="connsiteX107" fmla="*/ 577049 w 5717220"/>
              <a:gd name="connsiteY107" fmla="*/ 4012707 h 4216894"/>
              <a:gd name="connsiteX108" fmla="*/ 621437 w 5717220"/>
              <a:gd name="connsiteY108" fmla="*/ 4083729 h 4216894"/>
              <a:gd name="connsiteX109" fmla="*/ 639192 w 5717220"/>
              <a:gd name="connsiteY109" fmla="*/ 4110362 h 4216894"/>
              <a:gd name="connsiteX110" fmla="*/ 692459 w 5717220"/>
              <a:gd name="connsiteY110" fmla="*/ 4128117 h 4216894"/>
              <a:gd name="connsiteX111" fmla="*/ 719092 w 5717220"/>
              <a:gd name="connsiteY111" fmla="*/ 4145872 h 4216894"/>
              <a:gd name="connsiteX112" fmla="*/ 754602 w 5717220"/>
              <a:gd name="connsiteY112" fmla="*/ 4154750 h 4216894"/>
              <a:gd name="connsiteX113" fmla="*/ 843379 w 5717220"/>
              <a:gd name="connsiteY113" fmla="*/ 4172505 h 4216894"/>
              <a:gd name="connsiteX114" fmla="*/ 870012 w 5717220"/>
              <a:gd name="connsiteY114" fmla="*/ 4181383 h 4216894"/>
              <a:gd name="connsiteX115" fmla="*/ 905523 w 5717220"/>
              <a:gd name="connsiteY115" fmla="*/ 4199138 h 4216894"/>
              <a:gd name="connsiteX116" fmla="*/ 994299 w 5717220"/>
              <a:gd name="connsiteY116" fmla="*/ 4216894 h 4216894"/>
              <a:gd name="connsiteX117" fmla="*/ 1118587 w 5717220"/>
              <a:gd name="connsiteY117" fmla="*/ 4208016 h 4216894"/>
              <a:gd name="connsiteX118" fmla="*/ 1145220 w 5717220"/>
              <a:gd name="connsiteY118" fmla="*/ 4190261 h 4216894"/>
              <a:gd name="connsiteX119" fmla="*/ 1180730 w 5717220"/>
              <a:gd name="connsiteY119" fmla="*/ 4181383 h 4216894"/>
              <a:gd name="connsiteX120" fmla="*/ 1198486 w 5717220"/>
              <a:gd name="connsiteY120" fmla="*/ 4163628 h 4216894"/>
              <a:gd name="connsiteX121" fmla="*/ 1225119 w 5717220"/>
              <a:gd name="connsiteY121" fmla="*/ 4154750 h 4216894"/>
              <a:gd name="connsiteX122" fmla="*/ 1269507 w 5717220"/>
              <a:gd name="connsiteY122" fmla="*/ 4119239 h 4216894"/>
              <a:gd name="connsiteX123" fmla="*/ 1518082 w 5717220"/>
              <a:gd name="connsiteY123" fmla="*/ 4136995 h 4216894"/>
              <a:gd name="connsiteX124" fmla="*/ 1606859 w 5717220"/>
              <a:gd name="connsiteY124" fmla="*/ 4128117 h 4216894"/>
              <a:gd name="connsiteX125" fmla="*/ 1731146 w 5717220"/>
              <a:gd name="connsiteY125" fmla="*/ 4110362 h 4216894"/>
              <a:gd name="connsiteX126" fmla="*/ 1757779 w 5717220"/>
              <a:gd name="connsiteY126" fmla="*/ 4101484 h 4216894"/>
              <a:gd name="connsiteX127" fmla="*/ 1837678 w 5717220"/>
              <a:gd name="connsiteY127" fmla="*/ 4119239 h 4216894"/>
              <a:gd name="connsiteX128" fmla="*/ 1882066 w 5717220"/>
              <a:gd name="connsiteY128" fmla="*/ 4145872 h 4216894"/>
              <a:gd name="connsiteX129" fmla="*/ 1890944 w 5717220"/>
              <a:gd name="connsiteY129" fmla="*/ 4119239 h 4216894"/>
              <a:gd name="connsiteX130" fmla="*/ 1944210 w 5717220"/>
              <a:gd name="connsiteY130" fmla="*/ 4101484 h 4216894"/>
              <a:gd name="connsiteX131" fmla="*/ 2032987 w 5717220"/>
              <a:gd name="connsiteY131" fmla="*/ 4074851 h 4216894"/>
              <a:gd name="connsiteX132" fmla="*/ 2086253 w 5717220"/>
              <a:gd name="connsiteY132" fmla="*/ 4065973 h 4216894"/>
              <a:gd name="connsiteX133" fmla="*/ 2139519 w 5717220"/>
              <a:gd name="connsiteY133" fmla="*/ 4048218 h 4216894"/>
              <a:gd name="connsiteX134" fmla="*/ 2219418 w 5717220"/>
              <a:gd name="connsiteY134" fmla="*/ 4021585 h 4216894"/>
              <a:gd name="connsiteX135" fmla="*/ 2272684 w 5717220"/>
              <a:gd name="connsiteY135" fmla="*/ 4003830 h 4216894"/>
              <a:gd name="connsiteX136" fmla="*/ 2361460 w 5717220"/>
              <a:gd name="connsiteY136" fmla="*/ 3994952 h 4216894"/>
              <a:gd name="connsiteX137" fmla="*/ 2441359 w 5717220"/>
              <a:gd name="connsiteY137" fmla="*/ 3977197 h 4216894"/>
              <a:gd name="connsiteX138" fmla="*/ 2467992 w 5717220"/>
              <a:gd name="connsiteY138" fmla="*/ 3968319 h 4216894"/>
              <a:gd name="connsiteX139" fmla="*/ 2503503 w 5717220"/>
              <a:gd name="connsiteY139" fmla="*/ 3959441 h 4216894"/>
              <a:gd name="connsiteX140" fmla="*/ 2583402 w 5717220"/>
              <a:gd name="connsiteY140" fmla="*/ 3932808 h 4216894"/>
              <a:gd name="connsiteX141" fmla="*/ 2610035 w 5717220"/>
              <a:gd name="connsiteY141" fmla="*/ 3923931 h 4216894"/>
              <a:gd name="connsiteX142" fmla="*/ 2636668 w 5717220"/>
              <a:gd name="connsiteY142" fmla="*/ 3906175 h 4216894"/>
              <a:gd name="connsiteX143" fmla="*/ 2707690 w 5717220"/>
              <a:gd name="connsiteY143" fmla="*/ 3888420 h 4216894"/>
              <a:gd name="connsiteX144" fmla="*/ 2778711 w 5717220"/>
              <a:gd name="connsiteY144" fmla="*/ 3835154 h 4216894"/>
              <a:gd name="connsiteX145" fmla="*/ 2805344 w 5717220"/>
              <a:gd name="connsiteY145" fmla="*/ 3817399 h 4216894"/>
              <a:gd name="connsiteX146" fmla="*/ 2823099 w 5717220"/>
              <a:gd name="connsiteY146" fmla="*/ 3799643 h 4216894"/>
              <a:gd name="connsiteX147" fmla="*/ 2894121 w 5717220"/>
              <a:gd name="connsiteY147" fmla="*/ 3781888 h 4216894"/>
              <a:gd name="connsiteX148" fmla="*/ 2929631 w 5717220"/>
              <a:gd name="connsiteY148" fmla="*/ 3773010 h 4216894"/>
              <a:gd name="connsiteX149" fmla="*/ 2982897 w 5717220"/>
              <a:gd name="connsiteY149" fmla="*/ 3755255 h 4216894"/>
              <a:gd name="connsiteX150" fmla="*/ 3053919 w 5717220"/>
              <a:gd name="connsiteY150" fmla="*/ 3719744 h 4216894"/>
              <a:gd name="connsiteX151" fmla="*/ 3240350 w 5717220"/>
              <a:gd name="connsiteY151" fmla="*/ 3684233 h 4216894"/>
              <a:gd name="connsiteX152" fmla="*/ 3275860 w 5717220"/>
              <a:gd name="connsiteY152" fmla="*/ 3675356 h 4216894"/>
              <a:gd name="connsiteX153" fmla="*/ 3320249 w 5717220"/>
              <a:gd name="connsiteY153" fmla="*/ 3666478 h 4216894"/>
              <a:gd name="connsiteX154" fmla="*/ 3373515 w 5717220"/>
              <a:gd name="connsiteY154" fmla="*/ 3648723 h 4216894"/>
              <a:gd name="connsiteX155" fmla="*/ 3453414 w 5717220"/>
              <a:gd name="connsiteY155" fmla="*/ 3622090 h 4216894"/>
              <a:gd name="connsiteX156" fmla="*/ 3480047 w 5717220"/>
              <a:gd name="connsiteY156" fmla="*/ 3613212 h 4216894"/>
              <a:gd name="connsiteX157" fmla="*/ 3506680 w 5717220"/>
              <a:gd name="connsiteY157" fmla="*/ 3604334 h 4216894"/>
              <a:gd name="connsiteX158" fmla="*/ 3542191 w 5717220"/>
              <a:gd name="connsiteY158" fmla="*/ 3595457 h 4216894"/>
              <a:gd name="connsiteX159" fmla="*/ 3586579 w 5717220"/>
              <a:gd name="connsiteY159" fmla="*/ 3551068 h 4216894"/>
              <a:gd name="connsiteX160" fmla="*/ 3639845 w 5717220"/>
              <a:gd name="connsiteY160" fmla="*/ 3533313 h 4216894"/>
              <a:gd name="connsiteX161" fmla="*/ 3666478 w 5717220"/>
              <a:gd name="connsiteY161" fmla="*/ 3524435 h 4216894"/>
              <a:gd name="connsiteX162" fmla="*/ 3693111 w 5717220"/>
              <a:gd name="connsiteY162" fmla="*/ 3497802 h 4216894"/>
              <a:gd name="connsiteX163" fmla="*/ 3746377 w 5717220"/>
              <a:gd name="connsiteY163" fmla="*/ 3480047 h 4216894"/>
              <a:gd name="connsiteX164" fmla="*/ 3799643 w 5717220"/>
              <a:gd name="connsiteY164" fmla="*/ 3426781 h 4216894"/>
              <a:gd name="connsiteX165" fmla="*/ 3888420 w 5717220"/>
              <a:gd name="connsiteY165" fmla="*/ 3400148 h 4216894"/>
              <a:gd name="connsiteX166" fmla="*/ 3959441 w 5717220"/>
              <a:gd name="connsiteY166" fmla="*/ 3364637 h 4216894"/>
              <a:gd name="connsiteX167" fmla="*/ 4012707 w 5717220"/>
              <a:gd name="connsiteY167" fmla="*/ 3329127 h 4216894"/>
              <a:gd name="connsiteX168" fmla="*/ 4039340 w 5717220"/>
              <a:gd name="connsiteY168" fmla="*/ 3320249 h 4216894"/>
              <a:gd name="connsiteX169" fmla="*/ 4128117 w 5717220"/>
              <a:gd name="connsiteY169" fmla="*/ 3275861 h 4216894"/>
              <a:gd name="connsiteX170" fmla="*/ 4181383 w 5717220"/>
              <a:gd name="connsiteY170" fmla="*/ 3293616 h 4216894"/>
              <a:gd name="connsiteX171" fmla="*/ 4208016 w 5717220"/>
              <a:gd name="connsiteY171" fmla="*/ 3302494 h 4216894"/>
              <a:gd name="connsiteX172" fmla="*/ 4243526 w 5717220"/>
              <a:gd name="connsiteY172" fmla="*/ 3311371 h 4216894"/>
              <a:gd name="connsiteX173" fmla="*/ 4261282 w 5717220"/>
              <a:gd name="connsiteY173" fmla="*/ 3329127 h 4216894"/>
              <a:gd name="connsiteX174" fmla="*/ 4287915 w 5717220"/>
              <a:gd name="connsiteY174" fmla="*/ 3338004 h 4216894"/>
              <a:gd name="connsiteX175" fmla="*/ 4429958 w 5717220"/>
              <a:gd name="connsiteY175" fmla="*/ 3355760 h 4216894"/>
              <a:gd name="connsiteX176" fmla="*/ 4456591 w 5717220"/>
              <a:gd name="connsiteY176" fmla="*/ 3444536 h 4216894"/>
              <a:gd name="connsiteX177" fmla="*/ 4483224 w 5717220"/>
              <a:gd name="connsiteY177" fmla="*/ 3453414 h 4216894"/>
              <a:gd name="connsiteX178" fmla="*/ 4500979 w 5717220"/>
              <a:gd name="connsiteY178" fmla="*/ 3480047 h 4216894"/>
              <a:gd name="connsiteX179" fmla="*/ 4527612 w 5717220"/>
              <a:gd name="connsiteY179" fmla="*/ 3488925 h 4216894"/>
              <a:gd name="connsiteX180" fmla="*/ 4572000 w 5717220"/>
              <a:gd name="connsiteY180" fmla="*/ 3506680 h 4216894"/>
              <a:gd name="connsiteX181" fmla="*/ 4864963 w 5717220"/>
              <a:gd name="connsiteY181" fmla="*/ 3515558 h 4216894"/>
              <a:gd name="connsiteX182" fmla="*/ 4980373 w 5717220"/>
              <a:gd name="connsiteY182" fmla="*/ 3524435 h 4216894"/>
              <a:gd name="connsiteX183" fmla="*/ 5157926 w 5717220"/>
              <a:gd name="connsiteY183" fmla="*/ 3533313 h 4216894"/>
              <a:gd name="connsiteX184" fmla="*/ 5299969 w 5717220"/>
              <a:gd name="connsiteY184" fmla="*/ 3542191 h 4216894"/>
              <a:gd name="connsiteX185" fmla="*/ 5362113 w 5717220"/>
              <a:gd name="connsiteY185" fmla="*/ 3559946 h 4216894"/>
              <a:gd name="connsiteX186" fmla="*/ 5388746 w 5717220"/>
              <a:gd name="connsiteY186" fmla="*/ 3568824 h 4216894"/>
              <a:gd name="connsiteX187" fmla="*/ 5548544 w 5717220"/>
              <a:gd name="connsiteY187" fmla="*/ 3559946 h 4216894"/>
              <a:gd name="connsiteX188" fmla="*/ 5601810 w 5717220"/>
              <a:gd name="connsiteY188" fmla="*/ 3542191 h 4216894"/>
              <a:gd name="connsiteX189" fmla="*/ 5619565 w 5717220"/>
              <a:gd name="connsiteY189" fmla="*/ 3284738 h 4216894"/>
              <a:gd name="connsiteX190" fmla="*/ 5628443 w 5717220"/>
              <a:gd name="connsiteY190" fmla="*/ 3258105 h 4216894"/>
              <a:gd name="connsiteX191" fmla="*/ 5610688 w 5717220"/>
              <a:gd name="connsiteY191" fmla="*/ 3204839 h 4216894"/>
              <a:gd name="connsiteX192" fmla="*/ 5601810 w 5717220"/>
              <a:gd name="connsiteY192" fmla="*/ 3169329 h 4216894"/>
              <a:gd name="connsiteX193" fmla="*/ 5584055 w 5717220"/>
              <a:gd name="connsiteY193" fmla="*/ 3142696 h 4216894"/>
              <a:gd name="connsiteX194" fmla="*/ 5557422 w 5717220"/>
              <a:gd name="connsiteY194" fmla="*/ 3089430 h 4216894"/>
              <a:gd name="connsiteX195" fmla="*/ 5548544 w 5717220"/>
              <a:gd name="connsiteY195" fmla="*/ 3009531 h 4216894"/>
              <a:gd name="connsiteX196" fmla="*/ 5521911 w 5717220"/>
              <a:gd name="connsiteY196" fmla="*/ 2956265 h 4216894"/>
              <a:gd name="connsiteX197" fmla="*/ 5495278 w 5717220"/>
              <a:gd name="connsiteY197" fmla="*/ 2902999 h 4216894"/>
              <a:gd name="connsiteX198" fmla="*/ 5513033 w 5717220"/>
              <a:gd name="connsiteY198" fmla="*/ 2814222 h 4216894"/>
              <a:gd name="connsiteX199" fmla="*/ 5521911 w 5717220"/>
              <a:gd name="connsiteY199" fmla="*/ 2778711 h 4216894"/>
              <a:gd name="connsiteX200" fmla="*/ 5548544 w 5717220"/>
              <a:gd name="connsiteY200" fmla="*/ 2752078 h 4216894"/>
              <a:gd name="connsiteX201" fmla="*/ 5584055 w 5717220"/>
              <a:gd name="connsiteY201" fmla="*/ 2734323 h 4216894"/>
              <a:gd name="connsiteX202" fmla="*/ 5628443 w 5717220"/>
              <a:gd name="connsiteY202" fmla="*/ 2681057 h 4216894"/>
              <a:gd name="connsiteX203" fmla="*/ 5681709 w 5717220"/>
              <a:gd name="connsiteY203" fmla="*/ 2627791 h 4216894"/>
              <a:gd name="connsiteX204" fmla="*/ 5699464 w 5717220"/>
              <a:gd name="connsiteY204" fmla="*/ 2592280 h 4216894"/>
              <a:gd name="connsiteX205" fmla="*/ 5717220 w 5717220"/>
              <a:gd name="connsiteY205" fmla="*/ 2539014 h 4216894"/>
              <a:gd name="connsiteX206" fmla="*/ 5699464 w 5717220"/>
              <a:gd name="connsiteY206" fmla="*/ 2459115 h 4216894"/>
              <a:gd name="connsiteX207" fmla="*/ 5690587 w 5717220"/>
              <a:gd name="connsiteY207" fmla="*/ 2423604 h 4216894"/>
              <a:gd name="connsiteX208" fmla="*/ 5663954 w 5717220"/>
              <a:gd name="connsiteY208" fmla="*/ 2388094 h 4216894"/>
              <a:gd name="connsiteX209" fmla="*/ 5646198 w 5717220"/>
              <a:gd name="connsiteY209" fmla="*/ 2130641 h 4216894"/>
              <a:gd name="connsiteX210" fmla="*/ 5619565 w 5717220"/>
              <a:gd name="connsiteY210" fmla="*/ 2068498 h 4216894"/>
              <a:gd name="connsiteX211" fmla="*/ 5601810 w 5717220"/>
              <a:gd name="connsiteY211" fmla="*/ 2050742 h 4216894"/>
              <a:gd name="connsiteX212" fmla="*/ 5584055 w 5717220"/>
              <a:gd name="connsiteY212" fmla="*/ 2024109 h 4216894"/>
              <a:gd name="connsiteX213" fmla="*/ 5548544 w 5717220"/>
              <a:gd name="connsiteY213" fmla="*/ 1979721 h 4216894"/>
              <a:gd name="connsiteX214" fmla="*/ 5521911 w 5717220"/>
              <a:gd name="connsiteY214" fmla="*/ 1899822 h 4216894"/>
              <a:gd name="connsiteX215" fmla="*/ 5504156 w 5717220"/>
              <a:gd name="connsiteY215" fmla="*/ 1873189 h 4216894"/>
              <a:gd name="connsiteX216" fmla="*/ 5477523 w 5717220"/>
              <a:gd name="connsiteY216" fmla="*/ 1819923 h 4216894"/>
              <a:gd name="connsiteX217" fmla="*/ 5468645 w 5717220"/>
              <a:gd name="connsiteY217" fmla="*/ 1793290 h 4216894"/>
              <a:gd name="connsiteX218" fmla="*/ 5450890 w 5717220"/>
              <a:gd name="connsiteY218" fmla="*/ 1775534 h 4216894"/>
              <a:gd name="connsiteX219" fmla="*/ 5424257 w 5717220"/>
              <a:gd name="connsiteY219" fmla="*/ 1784412 h 4216894"/>
              <a:gd name="connsiteX220" fmla="*/ 5415379 w 5717220"/>
              <a:gd name="connsiteY220" fmla="*/ 1811045 h 4216894"/>
              <a:gd name="connsiteX221" fmla="*/ 5379868 w 5717220"/>
              <a:gd name="connsiteY221" fmla="*/ 1855433 h 4216894"/>
              <a:gd name="connsiteX222" fmla="*/ 5344358 w 5717220"/>
              <a:gd name="connsiteY222" fmla="*/ 1873189 h 4216894"/>
              <a:gd name="connsiteX223" fmla="*/ 5308847 w 5717220"/>
              <a:gd name="connsiteY223" fmla="*/ 1908700 h 4216894"/>
              <a:gd name="connsiteX224" fmla="*/ 5291092 w 5717220"/>
              <a:gd name="connsiteY224" fmla="*/ 1686758 h 4216894"/>
              <a:gd name="connsiteX225" fmla="*/ 5264459 w 5717220"/>
              <a:gd name="connsiteY225" fmla="*/ 1642369 h 4216894"/>
              <a:gd name="connsiteX226" fmla="*/ 5228948 w 5717220"/>
              <a:gd name="connsiteY226" fmla="*/ 1580226 h 4216894"/>
              <a:gd name="connsiteX227" fmla="*/ 5220070 w 5717220"/>
              <a:gd name="connsiteY227" fmla="*/ 1553593 h 4216894"/>
              <a:gd name="connsiteX228" fmla="*/ 5202315 w 5717220"/>
              <a:gd name="connsiteY228" fmla="*/ 1518082 h 4216894"/>
              <a:gd name="connsiteX229" fmla="*/ 5193437 w 5717220"/>
              <a:gd name="connsiteY229" fmla="*/ 1491449 h 4216894"/>
              <a:gd name="connsiteX230" fmla="*/ 5166804 w 5717220"/>
              <a:gd name="connsiteY230" fmla="*/ 1482571 h 4216894"/>
              <a:gd name="connsiteX231" fmla="*/ 5149049 w 5717220"/>
              <a:gd name="connsiteY231" fmla="*/ 1455938 h 4216894"/>
              <a:gd name="connsiteX232" fmla="*/ 5095783 w 5717220"/>
              <a:gd name="connsiteY232" fmla="*/ 1455938 h 4216894"/>
              <a:gd name="connsiteX233" fmla="*/ 5051394 w 5717220"/>
              <a:gd name="connsiteY233" fmla="*/ 1473694 h 4216894"/>
              <a:gd name="connsiteX234" fmla="*/ 4998128 w 5717220"/>
              <a:gd name="connsiteY234" fmla="*/ 1509204 h 4216894"/>
              <a:gd name="connsiteX235" fmla="*/ 4980373 w 5717220"/>
              <a:gd name="connsiteY235" fmla="*/ 1535837 h 4216894"/>
              <a:gd name="connsiteX236" fmla="*/ 4918229 w 5717220"/>
              <a:gd name="connsiteY236" fmla="*/ 1562470 h 4216894"/>
              <a:gd name="connsiteX237" fmla="*/ 4900474 w 5717220"/>
              <a:gd name="connsiteY237" fmla="*/ 1580226 h 4216894"/>
              <a:gd name="connsiteX238" fmla="*/ 4829453 w 5717220"/>
              <a:gd name="connsiteY238" fmla="*/ 1580226 h 4216894"/>
              <a:gd name="connsiteX239" fmla="*/ 4776187 w 5717220"/>
              <a:gd name="connsiteY239" fmla="*/ 1571348 h 4216894"/>
              <a:gd name="connsiteX240" fmla="*/ 4731798 w 5717220"/>
              <a:gd name="connsiteY240" fmla="*/ 1580226 h 4216894"/>
              <a:gd name="connsiteX241" fmla="*/ 4696288 w 5717220"/>
              <a:gd name="connsiteY241" fmla="*/ 1642369 h 4216894"/>
              <a:gd name="connsiteX242" fmla="*/ 4678532 w 5717220"/>
              <a:gd name="connsiteY242" fmla="*/ 1660125 h 4216894"/>
              <a:gd name="connsiteX243" fmla="*/ 4634144 w 5717220"/>
              <a:gd name="connsiteY243" fmla="*/ 1704513 h 4216894"/>
              <a:gd name="connsiteX244" fmla="*/ 4589756 w 5717220"/>
              <a:gd name="connsiteY244" fmla="*/ 1748901 h 4216894"/>
              <a:gd name="connsiteX245" fmla="*/ 4572000 w 5717220"/>
              <a:gd name="connsiteY245" fmla="*/ 1766657 h 4216894"/>
              <a:gd name="connsiteX246" fmla="*/ 4518734 w 5717220"/>
              <a:gd name="connsiteY246" fmla="*/ 1784412 h 4216894"/>
              <a:gd name="connsiteX247" fmla="*/ 4394447 w 5717220"/>
              <a:gd name="connsiteY247" fmla="*/ 1775534 h 4216894"/>
              <a:gd name="connsiteX248" fmla="*/ 4367814 w 5717220"/>
              <a:gd name="connsiteY248" fmla="*/ 1757779 h 4216894"/>
              <a:gd name="connsiteX249" fmla="*/ 4341181 w 5717220"/>
              <a:gd name="connsiteY249" fmla="*/ 1748901 h 4216894"/>
              <a:gd name="connsiteX250" fmla="*/ 4305670 w 5717220"/>
              <a:gd name="connsiteY250" fmla="*/ 1669002 h 4216894"/>
              <a:gd name="connsiteX251" fmla="*/ 4279037 w 5717220"/>
              <a:gd name="connsiteY251" fmla="*/ 1651247 h 4216894"/>
              <a:gd name="connsiteX252" fmla="*/ 4252404 w 5717220"/>
              <a:gd name="connsiteY252" fmla="*/ 1589103 h 4216894"/>
              <a:gd name="connsiteX253" fmla="*/ 4225771 w 5717220"/>
              <a:gd name="connsiteY253" fmla="*/ 1535837 h 4216894"/>
              <a:gd name="connsiteX254" fmla="*/ 4190260 w 5717220"/>
              <a:gd name="connsiteY254" fmla="*/ 1464816 h 4216894"/>
              <a:gd name="connsiteX255" fmla="*/ 4154750 w 5717220"/>
              <a:gd name="connsiteY255" fmla="*/ 1455938 h 4216894"/>
              <a:gd name="connsiteX256" fmla="*/ 4128117 w 5717220"/>
              <a:gd name="connsiteY256" fmla="*/ 1447061 h 4216894"/>
              <a:gd name="connsiteX257" fmla="*/ 4048218 w 5717220"/>
              <a:gd name="connsiteY257" fmla="*/ 1402672 h 4216894"/>
              <a:gd name="connsiteX258" fmla="*/ 3950563 w 5717220"/>
              <a:gd name="connsiteY258" fmla="*/ 1411550 h 4216894"/>
              <a:gd name="connsiteX259" fmla="*/ 3915053 w 5717220"/>
              <a:gd name="connsiteY259" fmla="*/ 1455938 h 4216894"/>
              <a:gd name="connsiteX260" fmla="*/ 3888420 w 5717220"/>
              <a:gd name="connsiteY260" fmla="*/ 1464816 h 4216894"/>
              <a:gd name="connsiteX261" fmla="*/ 3906175 w 5717220"/>
              <a:gd name="connsiteY261" fmla="*/ 1420428 h 4216894"/>
              <a:gd name="connsiteX262" fmla="*/ 3950563 w 5717220"/>
              <a:gd name="connsiteY262" fmla="*/ 1376039 h 4216894"/>
              <a:gd name="connsiteX263" fmla="*/ 3959441 w 5717220"/>
              <a:gd name="connsiteY263" fmla="*/ 1349406 h 4216894"/>
              <a:gd name="connsiteX264" fmla="*/ 3977196 w 5717220"/>
              <a:gd name="connsiteY264" fmla="*/ 1287263 h 4216894"/>
              <a:gd name="connsiteX265" fmla="*/ 3959441 w 5717220"/>
              <a:gd name="connsiteY265" fmla="*/ 1260630 h 4216894"/>
              <a:gd name="connsiteX266" fmla="*/ 3941686 w 5717220"/>
              <a:gd name="connsiteY266" fmla="*/ 1242874 h 4216894"/>
              <a:gd name="connsiteX267" fmla="*/ 3932808 w 5717220"/>
              <a:gd name="connsiteY267" fmla="*/ 1216241 h 4216894"/>
              <a:gd name="connsiteX268" fmla="*/ 3915053 w 5717220"/>
              <a:gd name="connsiteY268" fmla="*/ 1189608 h 4216894"/>
              <a:gd name="connsiteX269" fmla="*/ 3861787 w 5717220"/>
              <a:gd name="connsiteY269" fmla="*/ 1091954 h 4216894"/>
              <a:gd name="connsiteX270" fmla="*/ 3844031 w 5717220"/>
              <a:gd name="connsiteY270" fmla="*/ 1074199 h 4216894"/>
              <a:gd name="connsiteX271" fmla="*/ 3817398 w 5717220"/>
              <a:gd name="connsiteY271" fmla="*/ 1065321 h 4216894"/>
              <a:gd name="connsiteX272" fmla="*/ 3790765 w 5717220"/>
              <a:gd name="connsiteY272" fmla="*/ 1038688 h 4216894"/>
              <a:gd name="connsiteX273" fmla="*/ 3755255 w 5717220"/>
              <a:gd name="connsiteY273" fmla="*/ 1029810 h 4216894"/>
              <a:gd name="connsiteX274" fmla="*/ 3728622 w 5717220"/>
              <a:gd name="connsiteY274" fmla="*/ 1020933 h 4216894"/>
              <a:gd name="connsiteX275" fmla="*/ 3613212 w 5717220"/>
              <a:gd name="connsiteY275" fmla="*/ 1003177 h 4216894"/>
              <a:gd name="connsiteX276" fmla="*/ 3586579 w 5717220"/>
              <a:gd name="connsiteY276" fmla="*/ 1012055 h 4216894"/>
              <a:gd name="connsiteX277" fmla="*/ 3577701 w 5717220"/>
              <a:gd name="connsiteY277" fmla="*/ 1038688 h 4216894"/>
              <a:gd name="connsiteX278" fmla="*/ 3533313 w 5717220"/>
              <a:gd name="connsiteY278" fmla="*/ 1083076 h 4216894"/>
              <a:gd name="connsiteX279" fmla="*/ 3515558 w 5717220"/>
              <a:gd name="connsiteY279" fmla="*/ 1109709 h 4216894"/>
              <a:gd name="connsiteX280" fmla="*/ 3497802 w 5717220"/>
              <a:gd name="connsiteY280" fmla="*/ 1127465 h 4216894"/>
              <a:gd name="connsiteX281" fmla="*/ 3462292 w 5717220"/>
              <a:gd name="connsiteY281" fmla="*/ 1198486 h 4216894"/>
              <a:gd name="connsiteX282" fmla="*/ 3453414 w 5717220"/>
              <a:gd name="connsiteY282" fmla="*/ 1225119 h 4216894"/>
              <a:gd name="connsiteX283" fmla="*/ 3435659 w 5717220"/>
              <a:gd name="connsiteY283" fmla="*/ 1251752 h 4216894"/>
              <a:gd name="connsiteX284" fmla="*/ 3417903 w 5717220"/>
              <a:gd name="connsiteY284" fmla="*/ 1296140 h 4216894"/>
              <a:gd name="connsiteX285" fmla="*/ 3400148 w 5717220"/>
              <a:gd name="connsiteY285" fmla="*/ 1313896 h 4216894"/>
              <a:gd name="connsiteX286" fmla="*/ 3364637 w 5717220"/>
              <a:gd name="connsiteY286" fmla="*/ 1367162 h 4216894"/>
              <a:gd name="connsiteX287" fmla="*/ 3275860 w 5717220"/>
              <a:gd name="connsiteY287" fmla="*/ 1447061 h 4216894"/>
              <a:gd name="connsiteX288" fmla="*/ 3266983 w 5717220"/>
              <a:gd name="connsiteY288" fmla="*/ 1473694 h 4216894"/>
              <a:gd name="connsiteX289" fmla="*/ 3231472 w 5717220"/>
              <a:gd name="connsiteY289" fmla="*/ 1464816 h 4216894"/>
              <a:gd name="connsiteX290" fmla="*/ 3249227 w 5717220"/>
              <a:gd name="connsiteY290" fmla="*/ 1233997 h 4216894"/>
              <a:gd name="connsiteX291" fmla="*/ 3275860 w 5717220"/>
              <a:gd name="connsiteY291" fmla="*/ 1118587 h 4216894"/>
              <a:gd name="connsiteX292" fmla="*/ 3284738 w 5717220"/>
              <a:gd name="connsiteY292" fmla="*/ 1083076 h 4216894"/>
              <a:gd name="connsiteX293" fmla="*/ 3302493 w 5717220"/>
              <a:gd name="connsiteY293" fmla="*/ 1047566 h 4216894"/>
              <a:gd name="connsiteX294" fmla="*/ 3329126 w 5717220"/>
              <a:gd name="connsiteY294" fmla="*/ 1003177 h 4216894"/>
              <a:gd name="connsiteX295" fmla="*/ 3293616 w 5717220"/>
              <a:gd name="connsiteY295" fmla="*/ 878890 h 4216894"/>
              <a:gd name="connsiteX296" fmla="*/ 3275860 w 5717220"/>
              <a:gd name="connsiteY296" fmla="*/ 861134 h 4216894"/>
              <a:gd name="connsiteX297" fmla="*/ 3249227 w 5717220"/>
              <a:gd name="connsiteY297" fmla="*/ 816746 h 4216894"/>
              <a:gd name="connsiteX298" fmla="*/ 3195961 w 5717220"/>
              <a:gd name="connsiteY298" fmla="*/ 745725 h 4216894"/>
              <a:gd name="connsiteX299" fmla="*/ 3187084 w 5717220"/>
              <a:gd name="connsiteY299" fmla="*/ 719092 h 4216894"/>
              <a:gd name="connsiteX300" fmla="*/ 3062796 w 5717220"/>
              <a:gd name="connsiteY300" fmla="*/ 683581 h 4216894"/>
              <a:gd name="connsiteX301" fmla="*/ 3036163 w 5717220"/>
              <a:gd name="connsiteY301" fmla="*/ 665826 h 4216894"/>
              <a:gd name="connsiteX302" fmla="*/ 3018408 w 5717220"/>
              <a:gd name="connsiteY302" fmla="*/ 648070 h 4216894"/>
              <a:gd name="connsiteX303" fmla="*/ 2974020 w 5717220"/>
              <a:gd name="connsiteY303" fmla="*/ 639193 h 4216894"/>
              <a:gd name="connsiteX304" fmla="*/ 2920754 w 5717220"/>
              <a:gd name="connsiteY304" fmla="*/ 621437 h 4216894"/>
              <a:gd name="connsiteX305" fmla="*/ 2867488 w 5717220"/>
              <a:gd name="connsiteY305" fmla="*/ 603682 h 4216894"/>
              <a:gd name="connsiteX306" fmla="*/ 2840855 w 5717220"/>
              <a:gd name="connsiteY306" fmla="*/ 594804 h 4216894"/>
              <a:gd name="connsiteX307" fmla="*/ 2814222 w 5717220"/>
              <a:gd name="connsiteY307" fmla="*/ 577049 h 4216894"/>
              <a:gd name="connsiteX308" fmla="*/ 2760956 w 5717220"/>
              <a:gd name="connsiteY308" fmla="*/ 550416 h 4216894"/>
              <a:gd name="connsiteX309" fmla="*/ 2725445 w 5717220"/>
              <a:gd name="connsiteY309" fmla="*/ 506028 h 4216894"/>
              <a:gd name="connsiteX310" fmla="*/ 2663301 w 5717220"/>
              <a:gd name="connsiteY310" fmla="*/ 435006 h 4216894"/>
              <a:gd name="connsiteX311" fmla="*/ 2689934 w 5717220"/>
              <a:gd name="connsiteY311" fmla="*/ 514905 h 4216894"/>
              <a:gd name="connsiteX312" fmla="*/ 2716567 w 5717220"/>
              <a:gd name="connsiteY312" fmla="*/ 550416 h 4216894"/>
              <a:gd name="connsiteX313" fmla="*/ 2707690 w 5717220"/>
              <a:gd name="connsiteY313" fmla="*/ 523783 h 4216894"/>
              <a:gd name="connsiteX314" fmla="*/ 2645546 w 5717220"/>
              <a:gd name="connsiteY314" fmla="*/ 497150 h 4216894"/>
              <a:gd name="connsiteX315" fmla="*/ 2618913 w 5717220"/>
              <a:gd name="connsiteY315" fmla="*/ 479395 h 4216894"/>
              <a:gd name="connsiteX316" fmla="*/ 2601158 w 5717220"/>
              <a:gd name="connsiteY316" fmla="*/ 452762 h 4216894"/>
              <a:gd name="connsiteX317" fmla="*/ 2547892 w 5717220"/>
              <a:gd name="connsiteY317" fmla="*/ 435006 h 4216894"/>
              <a:gd name="connsiteX318" fmla="*/ 2539014 w 5717220"/>
              <a:gd name="connsiteY318" fmla="*/ 408373 h 4216894"/>
              <a:gd name="connsiteX319" fmla="*/ 2512381 w 5717220"/>
              <a:gd name="connsiteY319" fmla="*/ 399496 h 4216894"/>
              <a:gd name="connsiteX320" fmla="*/ 2450237 w 5717220"/>
              <a:gd name="connsiteY320" fmla="*/ 372863 h 4216894"/>
              <a:gd name="connsiteX321" fmla="*/ 2414726 w 5717220"/>
              <a:gd name="connsiteY321" fmla="*/ 337352 h 4216894"/>
              <a:gd name="connsiteX322" fmla="*/ 2405849 w 5717220"/>
              <a:gd name="connsiteY322" fmla="*/ 310719 h 4216894"/>
              <a:gd name="connsiteX323" fmla="*/ 2370338 w 5717220"/>
              <a:gd name="connsiteY323" fmla="*/ 213065 h 4216894"/>
              <a:gd name="connsiteX324" fmla="*/ 2343705 w 5717220"/>
              <a:gd name="connsiteY324" fmla="*/ 195309 h 4216894"/>
              <a:gd name="connsiteX325" fmla="*/ 2317072 w 5717220"/>
              <a:gd name="connsiteY325" fmla="*/ 186432 h 4216894"/>
              <a:gd name="connsiteX326" fmla="*/ 2299317 w 5717220"/>
              <a:gd name="connsiteY326" fmla="*/ 168676 h 4216894"/>
              <a:gd name="connsiteX327" fmla="*/ 2246051 w 5717220"/>
              <a:gd name="connsiteY327" fmla="*/ 133166 h 4216894"/>
              <a:gd name="connsiteX328" fmla="*/ 2210540 w 5717220"/>
              <a:gd name="connsiteY328" fmla="*/ 62144 h 4216894"/>
              <a:gd name="connsiteX329" fmla="*/ 2183907 w 5717220"/>
              <a:gd name="connsiteY329" fmla="*/ 35511 h 4216894"/>
              <a:gd name="connsiteX330" fmla="*/ 2139519 w 5717220"/>
              <a:gd name="connsiteY330" fmla="*/ 0 h 4216894"/>
              <a:gd name="connsiteX331" fmla="*/ 2077375 w 5717220"/>
              <a:gd name="connsiteY331" fmla="*/ 8878 h 4216894"/>
              <a:gd name="connsiteX332" fmla="*/ 2041864 w 5717220"/>
              <a:gd name="connsiteY332" fmla="*/ 17756 h 4216894"/>
              <a:gd name="connsiteX333" fmla="*/ 1970843 w 5717220"/>
              <a:gd name="connsiteY333" fmla="*/ 26633 h 4216894"/>
              <a:gd name="connsiteX334" fmla="*/ 1953088 w 5717220"/>
              <a:gd name="connsiteY334" fmla="*/ 266331 h 4216894"/>
              <a:gd name="connsiteX335" fmla="*/ 1944210 w 5717220"/>
              <a:gd name="connsiteY335" fmla="*/ 292964 h 4216894"/>
              <a:gd name="connsiteX336" fmla="*/ 1944210 w 5717220"/>
              <a:gd name="connsiteY336" fmla="*/ 275208 h 42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717220" h="4216894">
                <a:moveTo>
                  <a:pt x="1899822" y="88777"/>
                </a:moveTo>
                <a:cubicBezTo>
                  <a:pt x="1902781" y="103573"/>
                  <a:pt x="1904729" y="118608"/>
                  <a:pt x="1908699" y="133166"/>
                </a:cubicBezTo>
                <a:cubicBezTo>
                  <a:pt x="1913623" y="151222"/>
                  <a:pt x="1926455" y="186432"/>
                  <a:pt x="1926455" y="186432"/>
                </a:cubicBezTo>
                <a:cubicBezTo>
                  <a:pt x="1927520" y="197082"/>
                  <a:pt x="1946033" y="304000"/>
                  <a:pt x="1926455" y="328474"/>
                </a:cubicBezTo>
                <a:cubicBezTo>
                  <a:pt x="1920609" y="335781"/>
                  <a:pt x="1908900" y="321867"/>
                  <a:pt x="1899822" y="319597"/>
                </a:cubicBezTo>
                <a:cubicBezTo>
                  <a:pt x="1885183" y="315937"/>
                  <a:pt x="1870229" y="313678"/>
                  <a:pt x="1855433" y="310719"/>
                </a:cubicBezTo>
                <a:cubicBezTo>
                  <a:pt x="1779107" y="259836"/>
                  <a:pt x="1875677" y="320841"/>
                  <a:pt x="1802167" y="284086"/>
                </a:cubicBezTo>
                <a:cubicBezTo>
                  <a:pt x="1792624" y="279314"/>
                  <a:pt x="1785754" y="269397"/>
                  <a:pt x="1775534" y="266331"/>
                </a:cubicBezTo>
                <a:cubicBezTo>
                  <a:pt x="1755492" y="260318"/>
                  <a:pt x="1734105" y="260412"/>
                  <a:pt x="1713391" y="257453"/>
                </a:cubicBezTo>
                <a:cubicBezTo>
                  <a:pt x="1695636" y="260412"/>
                  <a:pt x="1676979" y="260011"/>
                  <a:pt x="1660125" y="266331"/>
                </a:cubicBezTo>
                <a:cubicBezTo>
                  <a:pt x="1652288" y="269270"/>
                  <a:pt x="1648905" y="278857"/>
                  <a:pt x="1642369" y="284086"/>
                </a:cubicBezTo>
                <a:cubicBezTo>
                  <a:pt x="1634037" y="290751"/>
                  <a:pt x="1624067" y="295176"/>
                  <a:pt x="1615736" y="301841"/>
                </a:cubicBezTo>
                <a:cubicBezTo>
                  <a:pt x="1552487" y="352441"/>
                  <a:pt x="1653321" y="282704"/>
                  <a:pt x="1571348" y="337352"/>
                </a:cubicBezTo>
                <a:lnTo>
                  <a:pt x="1535837" y="390618"/>
                </a:lnTo>
                <a:cubicBezTo>
                  <a:pt x="1529919" y="399496"/>
                  <a:pt x="1525627" y="409707"/>
                  <a:pt x="1518082" y="417251"/>
                </a:cubicBezTo>
                <a:lnTo>
                  <a:pt x="1500326" y="435006"/>
                </a:lnTo>
                <a:cubicBezTo>
                  <a:pt x="1497367" y="446843"/>
                  <a:pt x="1497916" y="460170"/>
                  <a:pt x="1491449" y="470517"/>
                </a:cubicBezTo>
                <a:cubicBezTo>
                  <a:pt x="1482577" y="484713"/>
                  <a:pt x="1455938" y="506028"/>
                  <a:pt x="1455938" y="506028"/>
                </a:cubicBezTo>
                <a:cubicBezTo>
                  <a:pt x="1449307" y="525919"/>
                  <a:pt x="1441369" y="547464"/>
                  <a:pt x="1438183" y="568171"/>
                </a:cubicBezTo>
                <a:cubicBezTo>
                  <a:pt x="1421194" y="678604"/>
                  <a:pt x="1440251" y="615233"/>
                  <a:pt x="1420427" y="674703"/>
                </a:cubicBezTo>
                <a:cubicBezTo>
                  <a:pt x="1417468" y="692458"/>
                  <a:pt x="1416722" y="710728"/>
                  <a:pt x="1411550" y="727969"/>
                </a:cubicBezTo>
                <a:cubicBezTo>
                  <a:pt x="1407747" y="740645"/>
                  <a:pt x="1394893" y="750291"/>
                  <a:pt x="1393794" y="763480"/>
                </a:cubicBezTo>
                <a:cubicBezTo>
                  <a:pt x="1390448" y="803633"/>
                  <a:pt x="1400377" y="827617"/>
                  <a:pt x="1411550" y="861134"/>
                </a:cubicBezTo>
                <a:cubicBezTo>
                  <a:pt x="1402672" y="867053"/>
                  <a:pt x="1394460" y="874118"/>
                  <a:pt x="1384917" y="878890"/>
                </a:cubicBezTo>
                <a:cubicBezTo>
                  <a:pt x="1360395" y="891151"/>
                  <a:pt x="1318438" y="893672"/>
                  <a:pt x="1296140" y="896645"/>
                </a:cubicBezTo>
                <a:lnTo>
                  <a:pt x="1225119" y="905523"/>
                </a:lnTo>
                <a:cubicBezTo>
                  <a:pt x="1216241" y="908482"/>
                  <a:pt x="1207621" y="912370"/>
                  <a:pt x="1198486" y="914400"/>
                </a:cubicBezTo>
                <a:cubicBezTo>
                  <a:pt x="1165567" y="921715"/>
                  <a:pt x="1104920" y="928316"/>
                  <a:pt x="1074198" y="932156"/>
                </a:cubicBezTo>
                <a:cubicBezTo>
                  <a:pt x="1056443" y="938074"/>
                  <a:pt x="1034166" y="936677"/>
                  <a:pt x="1020932" y="949911"/>
                </a:cubicBezTo>
                <a:cubicBezTo>
                  <a:pt x="998351" y="972493"/>
                  <a:pt x="1003498" y="971089"/>
                  <a:pt x="967666" y="985422"/>
                </a:cubicBezTo>
                <a:cubicBezTo>
                  <a:pt x="950289" y="992373"/>
                  <a:pt x="932155" y="997259"/>
                  <a:pt x="914400" y="1003177"/>
                </a:cubicBezTo>
                <a:lnTo>
                  <a:pt x="887767" y="1012055"/>
                </a:lnTo>
                <a:cubicBezTo>
                  <a:pt x="875930" y="1020933"/>
                  <a:pt x="865103" y="1031347"/>
                  <a:pt x="852257" y="1038688"/>
                </a:cubicBezTo>
                <a:cubicBezTo>
                  <a:pt x="844132" y="1043331"/>
                  <a:pt x="833648" y="1042751"/>
                  <a:pt x="825624" y="1047566"/>
                </a:cubicBezTo>
                <a:cubicBezTo>
                  <a:pt x="764692" y="1084124"/>
                  <a:pt x="856682" y="1049049"/>
                  <a:pt x="781235" y="1074199"/>
                </a:cubicBezTo>
                <a:cubicBezTo>
                  <a:pt x="772357" y="1083077"/>
                  <a:pt x="765048" y="1093868"/>
                  <a:pt x="754602" y="1100832"/>
                </a:cubicBezTo>
                <a:cubicBezTo>
                  <a:pt x="746816" y="1106023"/>
                  <a:pt x="735993" y="1104894"/>
                  <a:pt x="727969" y="1109709"/>
                </a:cubicBezTo>
                <a:cubicBezTo>
                  <a:pt x="720792" y="1114015"/>
                  <a:pt x="716750" y="1122236"/>
                  <a:pt x="710214" y="1127465"/>
                </a:cubicBezTo>
                <a:cubicBezTo>
                  <a:pt x="701883" y="1134130"/>
                  <a:pt x="691682" y="1138276"/>
                  <a:pt x="683581" y="1145220"/>
                </a:cubicBezTo>
                <a:cubicBezTo>
                  <a:pt x="670871" y="1156114"/>
                  <a:pt x="661999" y="1171445"/>
                  <a:pt x="648070" y="1180731"/>
                </a:cubicBezTo>
                <a:cubicBezTo>
                  <a:pt x="630315" y="1192568"/>
                  <a:pt x="609893" y="1201152"/>
                  <a:pt x="594804" y="1216241"/>
                </a:cubicBezTo>
                <a:cubicBezTo>
                  <a:pt x="552676" y="1258369"/>
                  <a:pt x="575174" y="1246458"/>
                  <a:pt x="532660" y="1260630"/>
                </a:cubicBezTo>
                <a:cubicBezTo>
                  <a:pt x="526742" y="1269508"/>
                  <a:pt x="522450" y="1279718"/>
                  <a:pt x="514905" y="1287263"/>
                </a:cubicBezTo>
                <a:cubicBezTo>
                  <a:pt x="507360" y="1294808"/>
                  <a:pt x="494190" y="1296140"/>
                  <a:pt x="488272" y="1305018"/>
                </a:cubicBezTo>
                <a:cubicBezTo>
                  <a:pt x="481504" y="1315170"/>
                  <a:pt x="482900" y="1328842"/>
                  <a:pt x="479394" y="1340529"/>
                </a:cubicBezTo>
                <a:cubicBezTo>
                  <a:pt x="467569" y="1379946"/>
                  <a:pt x="466717" y="1391888"/>
                  <a:pt x="443884" y="1420428"/>
                </a:cubicBezTo>
                <a:cubicBezTo>
                  <a:pt x="438655" y="1426964"/>
                  <a:pt x="432047" y="1432265"/>
                  <a:pt x="426128" y="1438183"/>
                </a:cubicBezTo>
                <a:cubicBezTo>
                  <a:pt x="423169" y="1447061"/>
                  <a:pt x="417251" y="1455458"/>
                  <a:pt x="417251" y="1464816"/>
                </a:cubicBezTo>
                <a:cubicBezTo>
                  <a:pt x="417251" y="1520554"/>
                  <a:pt x="430826" y="1525128"/>
                  <a:pt x="461639" y="1571348"/>
                </a:cubicBezTo>
                <a:cubicBezTo>
                  <a:pt x="484038" y="1604947"/>
                  <a:pt x="471848" y="1590436"/>
                  <a:pt x="497150" y="1615736"/>
                </a:cubicBezTo>
                <a:lnTo>
                  <a:pt x="523783" y="1695635"/>
                </a:lnTo>
                <a:cubicBezTo>
                  <a:pt x="526742" y="1704513"/>
                  <a:pt x="527469" y="1714482"/>
                  <a:pt x="532660" y="1722268"/>
                </a:cubicBezTo>
                <a:lnTo>
                  <a:pt x="550416" y="1748901"/>
                </a:lnTo>
                <a:cubicBezTo>
                  <a:pt x="553375" y="1757779"/>
                  <a:pt x="556722" y="1766536"/>
                  <a:pt x="559293" y="1775534"/>
                </a:cubicBezTo>
                <a:cubicBezTo>
                  <a:pt x="562645" y="1787266"/>
                  <a:pt x="564665" y="1799358"/>
                  <a:pt x="568171" y="1811045"/>
                </a:cubicBezTo>
                <a:cubicBezTo>
                  <a:pt x="573549" y="1828971"/>
                  <a:pt x="572692" y="1851077"/>
                  <a:pt x="585926" y="1864311"/>
                </a:cubicBezTo>
                <a:lnTo>
                  <a:pt x="603682" y="1882067"/>
                </a:lnTo>
                <a:cubicBezTo>
                  <a:pt x="606641" y="1902781"/>
                  <a:pt x="609119" y="1923570"/>
                  <a:pt x="612559" y="1944210"/>
                </a:cubicBezTo>
                <a:cubicBezTo>
                  <a:pt x="615040" y="1959094"/>
                  <a:pt x="621437" y="1973510"/>
                  <a:pt x="621437" y="1988599"/>
                </a:cubicBezTo>
                <a:cubicBezTo>
                  <a:pt x="621437" y="2062638"/>
                  <a:pt x="620447" y="2136922"/>
                  <a:pt x="612559" y="2210540"/>
                </a:cubicBezTo>
                <a:cubicBezTo>
                  <a:pt x="611422" y="2221149"/>
                  <a:pt x="600722" y="2228295"/>
                  <a:pt x="594804" y="2237173"/>
                </a:cubicBezTo>
                <a:cubicBezTo>
                  <a:pt x="591845" y="2249010"/>
                  <a:pt x="589432" y="2260997"/>
                  <a:pt x="585926" y="2272684"/>
                </a:cubicBezTo>
                <a:cubicBezTo>
                  <a:pt x="580548" y="2290610"/>
                  <a:pt x="572710" y="2307793"/>
                  <a:pt x="568171" y="2325950"/>
                </a:cubicBezTo>
                <a:cubicBezTo>
                  <a:pt x="565212" y="2337787"/>
                  <a:pt x="564099" y="2350246"/>
                  <a:pt x="559293" y="2361461"/>
                </a:cubicBezTo>
                <a:cubicBezTo>
                  <a:pt x="555090" y="2371268"/>
                  <a:pt x="547456" y="2379216"/>
                  <a:pt x="541538" y="2388094"/>
                </a:cubicBezTo>
                <a:cubicBezTo>
                  <a:pt x="538579" y="2399931"/>
                  <a:pt x="534909" y="2411612"/>
                  <a:pt x="532660" y="2423604"/>
                </a:cubicBezTo>
                <a:cubicBezTo>
                  <a:pt x="526025" y="2458988"/>
                  <a:pt x="526290" y="2495983"/>
                  <a:pt x="514905" y="2530136"/>
                </a:cubicBezTo>
                <a:cubicBezTo>
                  <a:pt x="511946" y="2539014"/>
                  <a:pt x="511873" y="2549462"/>
                  <a:pt x="506027" y="2556769"/>
                </a:cubicBezTo>
                <a:cubicBezTo>
                  <a:pt x="499362" y="2565101"/>
                  <a:pt x="488272" y="2568606"/>
                  <a:pt x="479394" y="2574525"/>
                </a:cubicBezTo>
                <a:cubicBezTo>
                  <a:pt x="467557" y="2592280"/>
                  <a:pt x="450632" y="2607547"/>
                  <a:pt x="443884" y="2627791"/>
                </a:cubicBezTo>
                <a:cubicBezTo>
                  <a:pt x="437965" y="2645546"/>
                  <a:pt x="444480" y="2677387"/>
                  <a:pt x="426128" y="2681057"/>
                </a:cubicBezTo>
                <a:lnTo>
                  <a:pt x="381740" y="2689934"/>
                </a:lnTo>
                <a:cubicBezTo>
                  <a:pt x="310719" y="2666262"/>
                  <a:pt x="399495" y="2689934"/>
                  <a:pt x="328474" y="2689934"/>
                </a:cubicBezTo>
                <a:cubicBezTo>
                  <a:pt x="304616" y="2689934"/>
                  <a:pt x="281127" y="2684016"/>
                  <a:pt x="257453" y="2681057"/>
                </a:cubicBezTo>
                <a:cubicBezTo>
                  <a:pt x="236420" y="2660024"/>
                  <a:pt x="216548" y="2637830"/>
                  <a:pt x="186431" y="2627791"/>
                </a:cubicBezTo>
                <a:lnTo>
                  <a:pt x="159798" y="2618913"/>
                </a:lnTo>
                <a:cubicBezTo>
                  <a:pt x="130206" y="2624831"/>
                  <a:pt x="99651" y="2627125"/>
                  <a:pt x="71022" y="2636668"/>
                </a:cubicBezTo>
                <a:cubicBezTo>
                  <a:pt x="32423" y="2649534"/>
                  <a:pt x="73102" y="2666007"/>
                  <a:pt x="44389" y="2689934"/>
                </a:cubicBezTo>
                <a:cubicBezTo>
                  <a:pt x="32797" y="2699594"/>
                  <a:pt x="14796" y="2695853"/>
                  <a:pt x="0" y="2698812"/>
                </a:cubicBezTo>
                <a:cubicBezTo>
                  <a:pt x="5919" y="2755037"/>
                  <a:pt x="11276" y="2811325"/>
                  <a:pt x="17756" y="2867488"/>
                </a:cubicBezTo>
                <a:cubicBezTo>
                  <a:pt x="20298" y="2889517"/>
                  <a:pt x="28636" y="2948812"/>
                  <a:pt x="35511" y="2974020"/>
                </a:cubicBezTo>
                <a:cubicBezTo>
                  <a:pt x="40435" y="2992076"/>
                  <a:pt x="47348" y="3009531"/>
                  <a:pt x="53266" y="3027286"/>
                </a:cubicBezTo>
                <a:cubicBezTo>
                  <a:pt x="56225" y="3036164"/>
                  <a:pt x="56953" y="3046133"/>
                  <a:pt x="62144" y="3053919"/>
                </a:cubicBezTo>
                <a:cubicBezTo>
                  <a:pt x="85090" y="3088338"/>
                  <a:pt x="76525" y="3070430"/>
                  <a:pt x="88777" y="3107185"/>
                </a:cubicBezTo>
                <a:cubicBezTo>
                  <a:pt x="82859" y="3163410"/>
                  <a:pt x="78334" y="3219800"/>
                  <a:pt x="71022" y="3275861"/>
                </a:cubicBezTo>
                <a:cubicBezTo>
                  <a:pt x="69444" y="3287960"/>
                  <a:pt x="62144" y="3299170"/>
                  <a:pt x="62144" y="3311371"/>
                </a:cubicBezTo>
                <a:cubicBezTo>
                  <a:pt x="62144" y="3352906"/>
                  <a:pt x="68063" y="3394230"/>
                  <a:pt x="71022" y="3435659"/>
                </a:cubicBezTo>
                <a:cubicBezTo>
                  <a:pt x="158093" y="3406634"/>
                  <a:pt x="105637" y="3416349"/>
                  <a:pt x="230820" y="3426781"/>
                </a:cubicBezTo>
                <a:cubicBezTo>
                  <a:pt x="322558" y="3457360"/>
                  <a:pt x="263371" y="3421848"/>
                  <a:pt x="292963" y="3471169"/>
                </a:cubicBezTo>
                <a:cubicBezTo>
                  <a:pt x="297269" y="3478346"/>
                  <a:pt x="304800" y="3483006"/>
                  <a:pt x="310719" y="3488925"/>
                </a:cubicBezTo>
                <a:lnTo>
                  <a:pt x="328474" y="3542191"/>
                </a:lnTo>
                <a:cubicBezTo>
                  <a:pt x="331433" y="3551069"/>
                  <a:pt x="333167" y="3560454"/>
                  <a:pt x="337352" y="3568824"/>
                </a:cubicBezTo>
                <a:cubicBezTo>
                  <a:pt x="343270" y="3580661"/>
                  <a:pt x="349894" y="3592170"/>
                  <a:pt x="355107" y="3604334"/>
                </a:cubicBezTo>
                <a:cubicBezTo>
                  <a:pt x="358793" y="3612935"/>
                  <a:pt x="358139" y="3623660"/>
                  <a:pt x="363985" y="3630967"/>
                </a:cubicBezTo>
                <a:cubicBezTo>
                  <a:pt x="370650" y="3639299"/>
                  <a:pt x="381740" y="3642804"/>
                  <a:pt x="390618" y="3648723"/>
                </a:cubicBezTo>
                <a:cubicBezTo>
                  <a:pt x="425982" y="3701770"/>
                  <a:pt x="387360" y="3655645"/>
                  <a:pt x="435006" y="3684233"/>
                </a:cubicBezTo>
                <a:cubicBezTo>
                  <a:pt x="456965" y="3697408"/>
                  <a:pt x="452376" y="3710482"/>
                  <a:pt x="470517" y="3728622"/>
                </a:cubicBezTo>
                <a:cubicBezTo>
                  <a:pt x="478062" y="3736166"/>
                  <a:pt x="488272" y="3740459"/>
                  <a:pt x="497150" y="3746377"/>
                </a:cubicBezTo>
                <a:cubicBezTo>
                  <a:pt x="503068" y="3755255"/>
                  <a:pt x="508240" y="3764678"/>
                  <a:pt x="514905" y="3773010"/>
                </a:cubicBezTo>
                <a:cubicBezTo>
                  <a:pt x="520134" y="3779546"/>
                  <a:pt x="528917" y="3783280"/>
                  <a:pt x="532660" y="3790766"/>
                </a:cubicBezTo>
                <a:cubicBezTo>
                  <a:pt x="541030" y="3807506"/>
                  <a:pt x="550416" y="3844032"/>
                  <a:pt x="550416" y="3844032"/>
                </a:cubicBezTo>
                <a:cubicBezTo>
                  <a:pt x="544497" y="3855869"/>
                  <a:pt x="542018" y="3870184"/>
                  <a:pt x="532660" y="3879542"/>
                </a:cubicBezTo>
                <a:cubicBezTo>
                  <a:pt x="523302" y="3888900"/>
                  <a:pt x="502065" y="3885011"/>
                  <a:pt x="497150" y="3897298"/>
                </a:cubicBezTo>
                <a:cubicBezTo>
                  <a:pt x="493188" y="3907204"/>
                  <a:pt x="510133" y="3914388"/>
                  <a:pt x="514905" y="3923931"/>
                </a:cubicBezTo>
                <a:cubicBezTo>
                  <a:pt x="519090" y="3932301"/>
                  <a:pt x="519598" y="3942194"/>
                  <a:pt x="523783" y="3950564"/>
                </a:cubicBezTo>
                <a:cubicBezTo>
                  <a:pt x="528555" y="3960107"/>
                  <a:pt x="536766" y="3967654"/>
                  <a:pt x="541538" y="3977197"/>
                </a:cubicBezTo>
                <a:cubicBezTo>
                  <a:pt x="545723" y="3985567"/>
                  <a:pt x="543799" y="3997213"/>
                  <a:pt x="550416" y="4003830"/>
                </a:cubicBezTo>
                <a:cubicBezTo>
                  <a:pt x="557033" y="4010447"/>
                  <a:pt x="568171" y="4009748"/>
                  <a:pt x="577049" y="4012707"/>
                </a:cubicBezTo>
                <a:cubicBezTo>
                  <a:pt x="596420" y="4090196"/>
                  <a:pt x="568471" y="4004279"/>
                  <a:pt x="621437" y="4083729"/>
                </a:cubicBezTo>
                <a:cubicBezTo>
                  <a:pt x="627355" y="4092607"/>
                  <a:pt x="630144" y="4104707"/>
                  <a:pt x="639192" y="4110362"/>
                </a:cubicBezTo>
                <a:cubicBezTo>
                  <a:pt x="655063" y="4120281"/>
                  <a:pt x="676886" y="4117735"/>
                  <a:pt x="692459" y="4128117"/>
                </a:cubicBezTo>
                <a:cubicBezTo>
                  <a:pt x="701337" y="4134035"/>
                  <a:pt x="709285" y="4141669"/>
                  <a:pt x="719092" y="4145872"/>
                </a:cubicBezTo>
                <a:cubicBezTo>
                  <a:pt x="730306" y="4150678"/>
                  <a:pt x="742870" y="4151398"/>
                  <a:pt x="754602" y="4154750"/>
                </a:cubicBezTo>
                <a:cubicBezTo>
                  <a:pt x="816578" y="4172458"/>
                  <a:pt x="737331" y="4157357"/>
                  <a:pt x="843379" y="4172505"/>
                </a:cubicBezTo>
                <a:cubicBezTo>
                  <a:pt x="852257" y="4175464"/>
                  <a:pt x="861411" y="4177697"/>
                  <a:pt x="870012" y="4181383"/>
                </a:cubicBezTo>
                <a:cubicBezTo>
                  <a:pt x="882176" y="4186596"/>
                  <a:pt x="893132" y="4194491"/>
                  <a:pt x="905523" y="4199138"/>
                </a:cubicBezTo>
                <a:cubicBezTo>
                  <a:pt x="926715" y="4207085"/>
                  <a:pt x="975885" y="4213825"/>
                  <a:pt x="994299" y="4216894"/>
                </a:cubicBezTo>
                <a:cubicBezTo>
                  <a:pt x="1035728" y="4213935"/>
                  <a:pt x="1077684" y="4215234"/>
                  <a:pt x="1118587" y="4208016"/>
                </a:cubicBezTo>
                <a:cubicBezTo>
                  <a:pt x="1129094" y="4206162"/>
                  <a:pt x="1135413" y="4194464"/>
                  <a:pt x="1145220" y="4190261"/>
                </a:cubicBezTo>
                <a:cubicBezTo>
                  <a:pt x="1156434" y="4185455"/>
                  <a:pt x="1168893" y="4184342"/>
                  <a:pt x="1180730" y="4181383"/>
                </a:cubicBezTo>
                <a:cubicBezTo>
                  <a:pt x="1186649" y="4175465"/>
                  <a:pt x="1191309" y="4167934"/>
                  <a:pt x="1198486" y="4163628"/>
                </a:cubicBezTo>
                <a:cubicBezTo>
                  <a:pt x="1206510" y="4158813"/>
                  <a:pt x="1217812" y="4160596"/>
                  <a:pt x="1225119" y="4154750"/>
                </a:cubicBezTo>
                <a:cubicBezTo>
                  <a:pt x="1282484" y="4108857"/>
                  <a:pt x="1202564" y="4141554"/>
                  <a:pt x="1269507" y="4119239"/>
                </a:cubicBezTo>
                <a:cubicBezTo>
                  <a:pt x="1352365" y="4125158"/>
                  <a:pt x="1435041" y="4134810"/>
                  <a:pt x="1518082" y="4136995"/>
                </a:cubicBezTo>
                <a:cubicBezTo>
                  <a:pt x="1547812" y="4137777"/>
                  <a:pt x="1577301" y="4131401"/>
                  <a:pt x="1606859" y="4128117"/>
                </a:cubicBezTo>
                <a:cubicBezTo>
                  <a:pt x="1673512" y="4120711"/>
                  <a:pt x="1671118" y="4120366"/>
                  <a:pt x="1731146" y="4110362"/>
                </a:cubicBezTo>
                <a:cubicBezTo>
                  <a:pt x="1740024" y="4107403"/>
                  <a:pt x="1748421" y="4101484"/>
                  <a:pt x="1757779" y="4101484"/>
                </a:cubicBezTo>
                <a:cubicBezTo>
                  <a:pt x="1789024" y="4101484"/>
                  <a:pt x="1810215" y="4110085"/>
                  <a:pt x="1837678" y="4119239"/>
                </a:cubicBezTo>
                <a:cubicBezTo>
                  <a:pt x="1844871" y="4126432"/>
                  <a:pt x="1866699" y="4153556"/>
                  <a:pt x="1882066" y="4145872"/>
                </a:cubicBezTo>
                <a:cubicBezTo>
                  <a:pt x="1890436" y="4141687"/>
                  <a:pt x="1883329" y="4124678"/>
                  <a:pt x="1890944" y="4119239"/>
                </a:cubicBezTo>
                <a:cubicBezTo>
                  <a:pt x="1906174" y="4108361"/>
                  <a:pt x="1926455" y="4107402"/>
                  <a:pt x="1944210" y="4101484"/>
                </a:cubicBezTo>
                <a:cubicBezTo>
                  <a:pt x="1973643" y="4091673"/>
                  <a:pt x="2002471" y="4080954"/>
                  <a:pt x="2032987" y="4074851"/>
                </a:cubicBezTo>
                <a:cubicBezTo>
                  <a:pt x="2050638" y="4071321"/>
                  <a:pt x="2068790" y="4070339"/>
                  <a:pt x="2086253" y="4065973"/>
                </a:cubicBezTo>
                <a:cubicBezTo>
                  <a:pt x="2104410" y="4061434"/>
                  <a:pt x="2121764" y="4054136"/>
                  <a:pt x="2139519" y="4048218"/>
                </a:cubicBezTo>
                <a:lnTo>
                  <a:pt x="2219418" y="4021585"/>
                </a:lnTo>
                <a:cubicBezTo>
                  <a:pt x="2219423" y="4021583"/>
                  <a:pt x="2272678" y="4003831"/>
                  <a:pt x="2272684" y="4003830"/>
                </a:cubicBezTo>
                <a:cubicBezTo>
                  <a:pt x="2302276" y="4000871"/>
                  <a:pt x="2331981" y="3998883"/>
                  <a:pt x="2361460" y="3994952"/>
                </a:cubicBezTo>
                <a:cubicBezTo>
                  <a:pt x="2378616" y="3992664"/>
                  <a:pt x="2422904" y="3982470"/>
                  <a:pt x="2441359" y="3977197"/>
                </a:cubicBezTo>
                <a:cubicBezTo>
                  <a:pt x="2450357" y="3974626"/>
                  <a:pt x="2458994" y="3970890"/>
                  <a:pt x="2467992" y="3968319"/>
                </a:cubicBezTo>
                <a:cubicBezTo>
                  <a:pt x="2479724" y="3964967"/>
                  <a:pt x="2491816" y="3962947"/>
                  <a:pt x="2503503" y="3959441"/>
                </a:cubicBezTo>
                <a:cubicBezTo>
                  <a:pt x="2503553" y="3959426"/>
                  <a:pt x="2570061" y="3937255"/>
                  <a:pt x="2583402" y="3932808"/>
                </a:cubicBezTo>
                <a:lnTo>
                  <a:pt x="2610035" y="3923931"/>
                </a:lnTo>
                <a:cubicBezTo>
                  <a:pt x="2618913" y="3918012"/>
                  <a:pt x="2627125" y="3910947"/>
                  <a:pt x="2636668" y="3906175"/>
                </a:cubicBezTo>
                <a:cubicBezTo>
                  <a:pt x="2654863" y="3897077"/>
                  <a:pt x="2690813" y="3891795"/>
                  <a:pt x="2707690" y="3888420"/>
                </a:cubicBezTo>
                <a:cubicBezTo>
                  <a:pt x="2767901" y="3848280"/>
                  <a:pt x="2694360" y="3898418"/>
                  <a:pt x="2778711" y="3835154"/>
                </a:cubicBezTo>
                <a:cubicBezTo>
                  <a:pt x="2787247" y="3828752"/>
                  <a:pt x="2797013" y="3824064"/>
                  <a:pt x="2805344" y="3817399"/>
                </a:cubicBezTo>
                <a:cubicBezTo>
                  <a:pt x="2811880" y="3812170"/>
                  <a:pt x="2815328" y="3802752"/>
                  <a:pt x="2823099" y="3799643"/>
                </a:cubicBezTo>
                <a:cubicBezTo>
                  <a:pt x="2845756" y="3790580"/>
                  <a:pt x="2870447" y="3787806"/>
                  <a:pt x="2894121" y="3781888"/>
                </a:cubicBezTo>
                <a:cubicBezTo>
                  <a:pt x="2905958" y="3778929"/>
                  <a:pt x="2918056" y="3776868"/>
                  <a:pt x="2929631" y="3773010"/>
                </a:cubicBezTo>
                <a:lnTo>
                  <a:pt x="2982897" y="3755255"/>
                </a:lnTo>
                <a:cubicBezTo>
                  <a:pt x="3010845" y="3727308"/>
                  <a:pt x="2999515" y="3733345"/>
                  <a:pt x="3053919" y="3719744"/>
                </a:cubicBezTo>
                <a:cubicBezTo>
                  <a:pt x="3189612" y="3685821"/>
                  <a:pt x="3057897" y="3716431"/>
                  <a:pt x="3240350" y="3684233"/>
                </a:cubicBezTo>
                <a:cubicBezTo>
                  <a:pt x="3252365" y="3682113"/>
                  <a:pt x="3263950" y="3678003"/>
                  <a:pt x="3275860" y="3675356"/>
                </a:cubicBezTo>
                <a:cubicBezTo>
                  <a:pt x="3290590" y="3672083"/>
                  <a:pt x="3305691" y="3670448"/>
                  <a:pt x="3320249" y="3666478"/>
                </a:cubicBezTo>
                <a:cubicBezTo>
                  <a:pt x="3338305" y="3661554"/>
                  <a:pt x="3355760" y="3654641"/>
                  <a:pt x="3373515" y="3648723"/>
                </a:cubicBezTo>
                <a:lnTo>
                  <a:pt x="3453414" y="3622090"/>
                </a:lnTo>
                <a:lnTo>
                  <a:pt x="3480047" y="3613212"/>
                </a:lnTo>
                <a:cubicBezTo>
                  <a:pt x="3488925" y="3610253"/>
                  <a:pt x="3497601" y="3606603"/>
                  <a:pt x="3506680" y="3604334"/>
                </a:cubicBezTo>
                <a:lnTo>
                  <a:pt x="3542191" y="3595457"/>
                </a:lnTo>
                <a:cubicBezTo>
                  <a:pt x="3556987" y="3580661"/>
                  <a:pt x="3566728" y="3557685"/>
                  <a:pt x="3586579" y="3551068"/>
                </a:cubicBezTo>
                <a:lnTo>
                  <a:pt x="3639845" y="3533313"/>
                </a:lnTo>
                <a:lnTo>
                  <a:pt x="3666478" y="3524435"/>
                </a:lnTo>
                <a:cubicBezTo>
                  <a:pt x="3675356" y="3515557"/>
                  <a:pt x="3682136" y="3503899"/>
                  <a:pt x="3693111" y="3497802"/>
                </a:cubicBezTo>
                <a:cubicBezTo>
                  <a:pt x="3709472" y="3488713"/>
                  <a:pt x="3746377" y="3480047"/>
                  <a:pt x="3746377" y="3480047"/>
                </a:cubicBezTo>
                <a:cubicBezTo>
                  <a:pt x="3765200" y="3454949"/>
                  <a:pt x="3770947" y="3439079"/>
                  <a:pt x="3799643" y="3426781"/>
                </a:cubicBezTo>
                <a:cubicBezTo>
                  <a:pt x="3834379" y="3411894"/>
                  <a:pt x="3852618" y="3424016"/>
                  <a:pt x="3888420" y="3400148"/>
                </a:cubicBezTo>
                <a:cubicBezTo>
                  <a:pt x="3971935" y="3344472"/>
                  <a:pt x="3839993" y="3429791"/>
                  <a:pt x="3959441" y="3364637"/>
                </a:cubicBezTo>
                <a:cubicBezTo>
                  <a:pt x="3978175" y="3354419"/>
                  <a:pt x="3992463" y="3335875"/>
                  <a:pt x="4012707" y="3329127"/>
                </a:cubicBezTo>
                <a:cubicBezTo>
                  <a:pt x="4021585" y="3326168"/>
                  <a:pt x="4031160" y="3324794"/>
                  <a:pt x="4039340" y="3320249"/>
                </a:cubicBezTo>
                <a:cubicBezTo>
                  <a:pt x="4125816" y="3272206"/>
                  <a:pt x="4058720" y="3293209"/>
                  <a:pt x="4128117" y="3275861"/>
                </a:cubicBezTo>
                <a:lnTo>
                  <a:pt x="4181383" y="3293616"/>
                </a:lnTo>
                <a:cubicBezTo>
                  <a:pt x="4190261" y="3296575"/>
                  <a:pt x="4198937" y="3300224"/>
                  <a:pt x="4208016" y="3302494"/>
                </a:cubicBezTo>
                <a:lnTo>
                  <a:pt x="4243526" y="3311371"/>
                </a:lnTo>
                <a:cubicBezTo>
                  <a:pt x="4249445" y="3317290"/>
                  <a:pt x="4254105" y="3324821"/>
                  <a:pt x="4261282" y="3329127"/>
                </a:cubicBezTo>
                <a:cubicBezTo>
                  <a:pt x="4269306" y="3333942"/>
                  <a:pt x="4278917" y="3335433"/>
                  <a:pt x="4287915" y="3338004"/>
                </a:cubicBezTo>
                <a:cubicBezTo>
                  <a:pt x="4345633" y="3354495"/>
                  <a:pt x="4347370" y="3348877"/>
                  <a:pt x="4429958" y="3355760"/>
                </a:cubicBezTo>
                <a:cubicBezTo>
                  <a:pt x="4433127" y="3368439"/>
                  <a:pt x="4450695" y="3442570"/>
                  <a:pt x="4456591" y="3444536"/>
                </a:cubicBezTo>
                <a:lnTo>
                  <a:pt x="4483224" y="3453414"/>
                </a:lnTo>
                <a:cubicBezTo>
                  <a:pt x="4489142" y="3462292"/>
                  <a:pt x="4492648" y="3473382"/>
                  <a:pt x="4500979" y="3480047"/>
                </a:cubicBezTo>
                <a:cubicBezTo>
                  <a:pt x="4508286" y="3485893"/>
                  <a:pt x="4518850" y="3485639"/>
                  <a:pt x="4527612" y="3488925"/>
                </a:cubicBezTo>
                <a:cubicBezTo>
                  <a:pt x="4542533" y="3494520"/>
                  <a:pt x="4556114" y="3505426"/>
                  <a:pt x="4572000" y="3506680"/>
                </a:cubicBezTo>
                <a:cubicBezTo>
                  <a:pt x="4669396" y="3514369"/>
                  <a:pt x="4767309" y="3512599"/>
                  <a:pt x="4864963" y="3515558"/>
                </a:cubicBezTo>
                <a:lnTo>
                  <a:pt x="4980373" y="3524435"/>
                </a:lnTo>
                <a:cubicBezTo>
                  <a:pt x="5039523" y="3528020"/>
                  <a:pt x="5098759" y="3530026"/>
                  <a:pt x="5157926" y="3533313"/>
                </a:cubicBezTo>
                <a:lnTo>
                  <a:pt x="5299969" y="3542191"/>
                </a:lnTo>
                <a:cubicBezTo>
                  <a:pt x="5363846" y="3563482"/>
                  <a:pt x="5284055" y="3537643"/>
                  <a:pt x="5362113" y="3559946"/>
                </a:cubicBezTo>
                <a:cubicBezTo>
                  <a:pt x="5371111" y="3562517"/>
                  <a:pt x="5379868" y="3565865"/>
                  <a:pt x="5388746" y="3568824"/>
                </a:cubicBezTo>
                <a:cubicBezTo>
                  <a:pt x="5442012" y="3565865"/>
                  <a:pt x="5495608" y="3566563"/>
                  <a:pt x="5548544" y="3559946"/>
                </a:cubicBezTo>
                <a:cubicBezTo>
                  <a:pt x="5567115" y="3557625"/>
                  <a:pt x="5601810" y="3542191"/>
                  <a:pt x="5601810" y="3542191"/>
                </a:cubicBezTo>
                <a:cubicBezTo>
                  <a:pt x="5605007" y="3471859"/>
                  <a:pt x="5603601" y="3364558"/>
                  <a:pt x="5619565" y="3284738"/>
                </a:cubicBezTo>
                <a:cubicBezTo>
                  <a:pt x="5621400" y="3275562"/>
                  <a:pt x="5625484" y="3266983"/>
                  <a:pt x="5628443" y="3258105"/>
                </a:cubicBezTo>
                <a:cubicBezTo>
                  <a:pt x="5622525" y="3240350"/>
                  <a:pt x="5615227" y="3222996"/>
                  <a:pt x="5610688" y="3204839"/>
                </a:cubicBezTo>
                <a:cubicBezTo>
                  <a:pt x="5607729" y="3193002"/>
                  <a:pt x="5606616" y="3180543"/>
                  <a:pt x="5601810" y="3169329"/>
                </a:cubicBezTo>
                <a:cubicBezTo>
                  <a:pt x="5597607" y="3159522"/>
                  <a:pt x="5588827" y="3152239"/>
                  <a:pt x="5584055" y="3142696"/>
                </a:cubicBezTo>
                <a:cubicBezTo>
                  <a:pt x="5547300" y="3069186"/>
                  <a:pt x="5608305" y="3165756"/>
                  <a:pt x="5557422" y="3089430"/>
                </a:cubicBezTo>
                <a:cubicBezTo>
                  <a:pt x="5554463" y="3062797"/>
                  <a:pt x="5552950" y="3035963"/>
                  <a:pt x="5548544" y="3009531"/>
                </a:cubicBezTo>
                <a:cubicBezTo>
                  <a:pt x="5542966" y="2976061"/>
                  <a:pt x="5537248" y="2986938"/>
                  <a:pt x="5521911" y="2956265"/>
                </a:cubicBezTo>
                <a:cubicBezTo>
                  <a:pt x="5485156" y="2882755"/>
                  <a:pt x="5546161" y="2979325"/>
                  <a:pt x="5495278" y="2902999"/>
                </a:cubicBezTo>
                <a:cubicBezTo>
                  <a:pt x="5501196" y="2873407"/>
                  <a:pt x="5506710" y="2843730"/>
                  <a:pt x="5513033" y="2814222"/>
                </a:cubicBezTo>
                <a:cubicBezTo>
                  <a:pt x="5515590" y="2802292"/>
                  <a:pt x="5515857" y="2789305"/>
                  <a:pt x="5521911" y="2778711"/>
                </a:cubicBezTo>
                <a:cubicBezTo>
                  <a:pt x="5528140" y="2767810"/>
                  <a:pt x="5538328" y="2759375"/>
                  <a:pt x="5548544" y="2752078"/>
                </a:cubicBezTo>
                <a:cubicBezTo>
                  <a:pt x="5559313" y="2744386"/>
                  <a:pt x="5572218" y="2740241"/>
                  <a:pt x="5584055" y="2734323"/>
                </a:cubicBezTo>
                <a:cubicBezTo>
                  <a:pt x="5598851" y="2716568"/>
                  <a:pt x="5612826" y="2698094"/>
                  <a:pt x="5628443" y="2681057"/>
                </a:cubicBezTo>
                <a:cubicBezTo>
                  <a:pt x="5645410" y="2662547"/>
                  <a:pt x="5666023" y="2647399"/>
                  <a:pt x="5681709" y="2627791"/>
                </a:cubicBezTo>
                <a:cubicBezTo>
                  <a:pt x="5689976" y="2617457"/>
                  <a:pt x="5694549" y="2604568"/>
                  <a:pt x="5699464" y="2592280"/>
                </a:cubicBezTo>
                <a:cubicBezTo>
                  <a:pt x="5706415" y="2574903"/>
                  <a:pt x="5717220" y="2539014"/>
                  <a:pt x="5717220" y="2539014"/>
                </a:cubicBezTo>
                <a:cubicBezTo>
                  <a:pt x="5711301" y="2512381"/>
                  <a:pt x="5705599" y="2485699"/>
                  <a:pt x="5699464" y="2459115"/>
                </a:cubicBezTo>
                <a:cubicBezTo>
                  <a:pt x="5696720" y="2447226"/>
                  <a:pt x="5696043" y="2434517"/>
                  <a:pt x="5690587" y="2423604"/>
                </a:cubicBezTo>
                <a:cubicBezTo>
                  <a:pt x="5683970" y="2410370"/>
                  <a:pt x="5672832" y="2399931"/>
                  <a:pt x="5663954" y="2388094"/>
                </a:cubicBezTo>
                <a:cubicBezTo>
                  <a:pt x="5629604" y="2285048"/>
                  <a:pt x="5664672" y="2398520"/>
                  <a:pt x="5646198" y="2130641"/>
                </a:cubicBezTo>
                <a:cubicBezTo>
                  <a:pt x="5645287" y="2117435"/>
                  <a:pt x="5624322" y="2075634"/>
                  <a:pt x="5619565" y="2068498"/>
                </a:cubicBezTo>
                <a:cubicBezTo>
                  <a:pt x="5614922" y="2061534"/>
                  <a:pt x="5607039" y="2057278"/>
                  <a:pt x="5601810" y="2050742"/>
                </a:cubicBezTo>
                <a:cubicBezTo>
                  <a:pt x="5595145" y="2042410"/>
                  <a:pt x="5590720" y="2032440"/>
                  <a:pt x="5584055" y="2024109"/>
                </a:cubicBezTo>
                <a:cubicBezTo>
                  <a:pt x="5533455" y="1960860"/>
                  <a:pt x="5603192" y="2061694"/>
                  <a:pt x="5548544" y="1979721"/>
                </a:cubicBezTo>
                <a:cubicBezTo>
                  <a:pt x="5540067" y="1945815"/>
                  <a:pt x="5538625" y="1933251"/>
                  <a:pt x="5521911" y="1899822"/>
                </a:cubicBezTo>
                <a:cubicBezTo>
                  <a:pt x="5517139" y="1890279"/>
                  <a:pt x="5509338" y="1882516"/>
                  <a:pt x="5504156" y="1873189"/>
                </a:cubicBezTo>
                <a:cubicBezTo>
                  <a:pt x="5494516" y="1855836"/>
                  <a:pt x="5485585" y="1838063"/>
                  <a:pt x="5477523" y="1819923"/>
                </a:cubicBezTo>
                <a:cubicBezTo>
                  <a:pt x="5473722" y="1811372"/>
                  <a:pt x="5473460" y="1801314"/>
                  <a:pt x="5468645" y="1793290"/>
                </a:cubicBezTo>
                <a:cubicBezTo>
                  <a:pt x="5464339" y="1786113"/>
                  <a:pt x="5456808" y="1781453"/>
                  <a:pt x="5450890" y="1775534"/>
                </a:cubicBezTo>
                <a:cubicBezTo>
                  <a:pt x="5442012" y="1778493"/>
                  <a:pt x="5430874" y="1777795"/>
                  <a:pt x="5424257" y="1784412"/>
                </a:cubicBezTo>
                <a:cubicBezTo>
                  <a:pt x="5417640" y="1791029"/>
                  <a:pt x="5420339" y="1803110"/>
                  <a:pt x="5415379" y="1811045"/>
                </a:cubicBezTo>
                <a:cubicBezTo>
                  <a:pt x="5405336" y="1827113"/>
                  <a:pt x="5394128" y="1842955"/>
                  <a:pt x="5379868" y="1855433"/>
                </a:cubicBezTo>
                <a:cubicBezTo>
                  <a:pt x="5369908" y="1864148"/>
                  <a:pt x="5354945" y="1865249"/>
                  <a:pt x="5344358" y="1873189"/>
                </a:cubicBezTo>
                <a:cubicBezTo>
                  <a:pt x="5330966" y="1883233"/>
                  <a:pt x="5308847" y="1908700"/>
                  <a:pt x="5308847" y="1908700"/>
                </a:cubicBezTo>
                <a:cubicBezTo>
                  <a:pt x="5278024" y="1816234"/>
                  <a:pt x="5309697" y="1919323"/>
                  <a:pt x="5291092" y="1686758"/>
                </a:cubicBezTo>
                <a:cubicBezTo>
                  <a:pt x="5288694" y="1656782"/>
                  <a:pt x="5280667" y="1662630"/>
                  <a:pt x="5264459" y="1642369"/>
                </a:cubicBezTo>
                <a:cubicBezTo>
                  <a:pt x="5250740" y="1625221"/>
                  <a:pt x="5237362" y="1599858"/>
                  <a:pt x="5228948" y="1580226"/>
                </a:cubicBezTo>
                <a:cubicBezTo>
                  <a:pt x="5225262" y="1571625"/>
                  <a:pt x="5223756" y="1562194"/>
                  <a:pt x="5220070" y="1553593"/>
                </a:cubicBezTo>
                <a:cubicBezTo>
                  <a:pt x="5214857" y="1541429"/>
                  <a:pt x="5207528" y="1530246"/>
                  <a:pt x="5202315" y="1518082"/>
                </a:cubicBezTo>
                <a:cubicBezTo>
                  <a:pt x="5198629" y="1509481"/>
                  <a:pt x="5200054" y="1498066"/>
                  <a:pt x="5193437" y="1491449"/>
                </a:cubicBezTo>
                <a:cubicBezTo>
                  <a:pt x="5186820" y="1484832"/>
                  <a:pt x="5175682" y="1485530"/>
                  <a:pt x="5166804" y="1482571"/>
                </a:cubicBezTo>
                <a:cubicBezTo>
                  <a:pt x="5160886" y="1473693"/>
                  <a:pt x="5157381" y="1462603"/>
                  <a:pt x="5149049" y="1455938"/>
                </a:cubicBezTo>
                <a:cubicBezTo>
                  <a:pt x="5128902" y="1439821"/>
                  <a:pt x="5115930" y="1448383"/>
                  <a:pt x="5095783" y="1455938"/>
                </a:cubicBezTo>
                <a:cubicBezTo>
                  <a:pt x="5080861" y="1461534"/>
                  <a:pt x="5065384" y="1466063"/>
                  <a:pt x="5051394" y="1473694"/>
                </a:cubicBezTo>
                <a:cubicBezTo>
                  <a:pt x="5032660" y="1483912"/>
                  <a:pt x="4998128" y="1509204"/>
                  <a:pt x="4998128" y="1509204"/>
                </a:cubicBezTo>
                <a:cubicBezTo>
                  <a:pt x="4992210" y="1518082"/>
                  <a:pt x="4987917" y="1528292"/>
                  <a:pt x="4980373" y="1535837"/>
                </a:cubicBezTo>
                <a:cubicBezTo>
                  <a:pt x="4959936" y="1556275"/>
                  <a:pt x="4945397" y="1555679"/>
                  <a:pt x="4918229" y="1562470"/>
                </a:cubicBezTo>
                <a:cubicBezTo>
                  <a:pt x="4912311" y="1568389"/>
                  <a:pt x="4907960" y="1576483"/>
                  <a:pt x="4900474" y="1580226"/>
                </a:cubicBezTo>
                <a:cubicBezTo>
                  <a:pt x="4866656" y="1597135"/>
                  <a:pt x="4863270" y="1586989"/>
                  <a:pt x="4829453" y="1580226"/>
                </a:cubicBezTo>
                <a:cubicBezTo>
                  <a:pt x="4811802" y="1576696"/>
                  <a:pt x="4793942" y="1574307"/>
                  <a:pt x="4776187" y="1571348"/>
                </a:cubicBezTo>
                <a:cubicBezTo>
                  <a:pt x="4761391" y="1574307"/>
                  <a:pt x="4745294" y="1573478"/>
                  <a:pt x="4731798" y="1580226"/>
                </a:cubicBezTo>
                <a:cubicBezTo>
                  <a:pt x="4691932" y="1600159"/>
                  <a:pt x="4712685" y="1609574"/>
                  <a:pt x="4696288" y="1642369"/>
                </a:cubicBezTo>
                <a:cubicBezTo>
                  <a:pt x="4692545" y="1649856"/>
                  <a:pt x="4683761" y="1653589"/>
                  <a:pt x="4678532" y="1660125"/>
                </a:cubicBezTo>
                <a:cubicBezTo>
                  <a:pt x="4644712" y="1702400"/>
                  <a:pt x="4679801" y="1674076"/>
                  <a:pt x="4634144" y="1704513"/>
                </a:cubicBezTo>
                <a:cubicBezTo>
                  <a:pt x="4618924" y="1765390"/>
                  <a:pt x="4640485" y="1723536"/>
                  <a:pt x="4589756" y="1748901"/>
                </a:cubicBezTo>
                <a:cubicBezTo>
                  <a:pt x="4582269" y="1752644"/>
                  <a:pt x="4579487" y="1762914"/>
                  <a:pt x="4572000" y="1766657"/>
                </a:cubicBezTo>
                <a:cubicBezTo>
                  <a:pt x="4555260" y="1775027"/>
                  <a:pt x="4518734" y="1784412"/>
                  <a:pt x="4518734" y="1784412"/>
                </a:cubicBezTo>
                <a:cubicBezTo>
                  <a:pt x="4477305" y="1781453"/>
                  <a:pt x="4435350" y="1782752"/>
                  <a:pt x="4394447" y="1775534"/>
                </a:cubicBezTo>
                <a:cubicBezTo>
                  <a:pt x="4383940" y="1773680"/>
                  <a:pt x="4377357" y="1762551"/>
                  <a:pt x="4367814" y="1757779"/>
                </a:cubicBezTo>
                <a:cubicBezTo>
                  <a:pt x="4359444" y="1753594"/>
                  <a:pt x="4350059" y="1751860"/>
                  <a:pt x="4341181" y="1748901"/>
                </a:cubicBezTo>
                <a:cubicBezTo>
                  <a:pt x="4332391" y="1722532"/>
                  <a:pt x="4326772" y="1690104"/>
                  <a:pt x="4305670" y="1669002"/>
                </a:cubicBezTo>
                <a:cubicBezTo>
                  <a:pt x="4298125" y="1661457"/>
                  <a:pt x="4287915" y="1657165"/>
                  <a:pt x="4279037" y="1651247"/>
                </a:cubicBezTo>
                <a:cubicBezTo>
                  <a:pt x="4253550" y="1549300"/>
                  <a:pt x="4289188" y="1674932"/>
                  <a:pt x="4252404" y="1589103"/>
                </a:cubicBezTo>
                <a:cubicBezTo>
                  <a:pt x="4227861" y="1531838"/>
                  <a:pt x="4261506" y="1571575"/>
                  <a:pt x="4225771" y="1535837"/>
                </a:cubicBezTo>
                <a:cubicBezTo>
                  <a:pt x="4219227" y="1516203"/>
                  <a:pt x="4215053" y="1477213"/>
                  <a:pt x="4190260" y="1464816"/>
                </a:cubicBezTo>
                <a:cubicBezTo>
                  <a:pt x="4179347" y="1459360"/>
                  <a:pt x="4166482" y="1459290"/>
                  <a:pt x="4154750" y="1455938"/>
                </a:cubicBezTo>
                <a:cubicBezTo>
                  <a:pt x="4145752" y="1453367"/>
                  <a:pt x="4136995" y="1450020"/>
                  <a:pt x="4128117" y="1447061"/>
                </a:cubicBezTo>
                <a:cubicBezTo>
                  <a:pt x="4067065" y="1406359"/>
                  <a:pt x="4095095" y="1418298"/>
                  <a:pt x="4048218" y="1402672"/>
                </a:cubicBezTo>
                <a:cubicBezTo>
                  <a:pt x="4015666" y="1405631"/>
                  <a:pt x="3982523" y="1404701"/>
                  <a:pt x="3950563" y="1411550"/>
                </a:cubicBezTo>
                <a:cubicBezTo>
                  <a:pt x="3900402" y="1422299"/>
                  <a:pt x="3941110" y="1429880"/>
                  <a:pt x="3915053" y="1455938"/>
                </a:cubicBezTo>
                <a:cubicBezTo>
                  <a:pt x="3908436" y="1462555"/>
                  <a:pt x="3897298" y="1461857"/>
                  <a:pt x="3888420" y="1464816"/>
                </a:cubicBezTo>
                <a:cubicBezTo>
                  <a:pt x="3894338" y="1450020"/>
                  <a:pt x="3897037" y="1433483"/>
                  <a:pt x="3906175" y="1420428"/>
                </a:cubicBezTo>
                <a:cubicBezTo>
                  <a:pt x="3918175" y="1403286"/>
                  <a:pt x="3950563" y="1376039"/>
                  <a:pt x="3950563" y="1376039"/>
                </a:cubicBezTo>
                <a:cubicBezTo>
                  <a:pt x="3953522" y="1367161"/>
                  <a:pt x="3956870" y="1358404"/>
                  <a:pt x="3959441" y="1349406"/>
                </a:cubicBezTo>
                <a:cubicBezTo>
                  <a:pt x="3981744" y="1271349"/>
                  <a:pt x="3955905" y="1351140"/>
                  <a:pt x="3977196" y="1287263"/>
                </a:cubicBezTo>
                <a:cubicBezTo>
                  <a:pt x="3971278" y="1278385"/>
                  <a:pt x="3966106" y="1268962"/>
                  <a:pt x="3959441" y="1260630"/>
                </a:cubicBezTo>
                <a:cubicBezTo>
                  <a:pt x="3954212" y="1254094"/>
                  <a:pt x="3945992" y="1250051"/>
                  <a:pt x="3941686" y="1242874"/>
                </a:cubicBezTo>
                <a:cubicBezTo>
                  <a:pt x="3936871" y="1234850"/>
                  <a:pt x="3936993" y="1224611"/>
                  <a:pt x="3932808" y="1216241"/>
                </a:cubicBezTo>
                <a:cubicBezTo>
                  <a:pt x="3928036" y="1206698"/>
                  <a:pt x="3919825" y="1199151"/>
                  <a:pt x="3915053" y="1189608"/>
                </a:cubicBezTo>
                <a:cubicBezTo>
                  <a:pt x="3893096" y="1145694"/>
                  <a:pt x="3901150" y="1131315"/>
                  <a:pt x="3861787" y="1091954"/>
                </a:cubicBezTo>
                <a:cubicBezTo>
                  <a:pt x="3855868" y="1086036"/>
                  <a:pt x="3851208" y="1078505"/>
                  <a:pt x="3844031" y="1074199"/>
                </a:cubicBezTo>
                <a:cubicBezTo>
                  <a:pt x="3836007" y="1069384"/>
                  <a:pt x="3826276" y="1068280"/>
                  <a:pt x="3817398" y="1065321"/>
                </a:cubicBezTo>
                <a:cubicBezTo>
                  <a:pt x="3808520" y="1056443"/>
                  <a:pt x="3801666" y="1044917"/>
                  <a:pt x="3790765" y="1038688"/>
                </a:cubicBezTo>
                <a:cubicBezTo>
                  <a:pt x="3780172" y="1032635"/>
                  <a:pt x="3766987" y="1033162"/>
                  <a:pt x="3755255" y="1029810"/>
                </a:cubicBezTo>
                <a:cubicBezTo>
                  <a:pt x="3746257" y="1027239"/>
                  <a:pt x="3737757" y="1022963"/>
                  <a:pt x="3728622" y="1020933"/>
                </a:cubicBezTo>
                <a:cubicBezTo>
                  <a:pt x="3706446" y="1016005"/>
                  <a:pt x="3633040" y="1006010"/>
                  <a:pt x="3613212" y="1003177"/>
                </a:cubicBezTo>
                <a:cubicBezTo>
                  <a:pt x="3604334" y="1006136"/>
                  <a:pt x="3593196" y="1005438"/>
                  <a:pt x="3586579" y="1012055"/>
                </a:cubicBezTo>
                <a:cubicBezTo>
                  <a:pt x="3579962" y="1018672"/>
                  <a:pt x="3581886" y="1030318"/>
                  <a:pt x="3577701" y="1038688"/>
                </a:cubicBezTo>
                <a:cubicBezTo>
                  <a:pt x="3562905" y="1068281"/>
                  <a:pt x="3559947" y="1065321"/>
                  <a:pt x="3533313" y="1083076"/>
                </a:cubicBezTo>
                <a:cubicBezTo>
                  <a:pt x="3527395" y="1091954"/>
                  <a:pt x="3522223" y="1101377"/>
                  <a:pt x="3515558" y="1109709"/>
                </a:cubicBezTo>
                <a:cubicBezTo>
                  <a:pt x="3510329" y="1116245"/>
                  <a:pt x="3502108" y="1120288"/>
                  <a:pt x="3497802" y="1127465"/>
                </a:cubicBezTo>
                <a:cubicBezTo>
                  <a:pt x="3484184" y="1150161"/>
                  <a:pt x="3470662" y="1173376"/>
                  <a:pt x="3462292" y="1198486"/>
                </a:cubicBezTo>
                <a:cubicBezTo>
                  <a:pt x="3459333" y="1207364"/>
                  <a:pt x="3457599" y="1216749"/>
                  <a:pt x="3453414" y="1225119"/>
                </a:cubicBezTo>
                <a:cubicBezTo>
                  <a:pt x="3448642" y="1234662"/>
                  <a:pt x="3440431" y="1242209"/>
                  <a:pt x="3435659" y="1251752"/>
                </a:cubicBezTo>
                <a:cubicBezTo>
                  <a:pt x="3428532" y="1266005"/>
                  <a:pt x="3425809" y="1282304"/>
                  <a:pt x="3417903" y="1296140"/>
                </a:cubicBezTo>
                <a:cubicBezTo>
                  <a:pt x="3413750" y="1303407"/>
                  <a:pt x="3405170" y="1307200"/>
                  <a:pt x="3400148" y="1313896"/>
                </a:cubicBezTo>
                <a:cubicBezTo>
                  <a:pt x="3387344" y="1330968"/>
                  <a:pt x="3379726" y="1352073"/>
                  <a:pt x="3364637" y="1367162"/>
                </a:cubicBezTo>
                <a:cubicBezTo>
                  <a:pt x="3300909" y="1430890"/>
                  <a:pt x="3331459" y="1405362"/>
                  <a:pt x="3275860" y="1447061"/>
                </a:cubicBezTo>
                <a:cubicBezTo>
                  <a:pt x="3272901" y="1455939"/>
                  <a:pt x="3275672" y="1470219"/>
                  <a:pt x="3266983" y="1473694"/>
                </a:cubicBezTo>
                <a:cubicBezTo>
                  <a:pt x="3255654" y="1478225"/>
                  <a:pt x="3232985" y="1476923"/>
                  <a:pt x="3231472" y="1464816"/>
                </a:cubicBezTo>
                <a:cubicBezTo>
                  <a:pt x="3214592" y="1329779"/>
                  <a:pt x="3222402" y="1314478"/>
                  <a:pt x="3249227" y="1233997"/>
                </a:cubicBezTo>
                <a:cubicBezTo>
                  <a:pt x="3269834" y="1089755"/>
                  <a:pt x="3243365" y="1248563"/>
                  <a:pt x="3275860" y="1118587"/>
                </a:cubicBezTo>
                <a:cubicBezTo>
                  <a:pt x="3278819" y="1106750"/>
                  <a:pt x="3280454" y="1094500"/>
                  <a:pt x="3284738" y="1083076"/>
                </a:cubicBezTo>
                <a:cubicBezTo>
                  <a:pt x="3289385" y="1070685"/>
                  <a:pt x="3297280" y="1059730"/>
                  <a:pt x="3302493" y="1047566"/>
                </a:cubicBezTo>
                <a:cubicBezTo>
                  <a:pt x="3319780" y="1007230"/>
                  <a:pt x="3299600" y="1032704"/>
                  <a:pt x="3329126" y="1003177"/>
                </a:cubicBezTo>
                <a:cubicBezTo>
                  <a:pt x="3317125" y="859158"/>
                  <a:pt x="3350568" y="924452"/>
                  <a:pt x="3293616" y="878890"/>
                </a:cubicBezTo>
                <a:cubicBezTo>
                  <a:pt x="3287080" y="873661"/>
                  <a:pt x="3281779" y="867053"/>
                  <a:pt x="3275860" y="861134"/>
                </a:cubicBezTo>
                <a:cubicBezTo>
                  <a:pt x="3258886" y="810209"/>
                  <a:pt x="3278475" y="855743"/>
                  <a:pt x="3249227" y="816746"/>
                </a:cubicBezTo>
                <a:cubicBezTo>
                  <a:pt x="3188997" y="736439"/>
                  <a:pt x="3236682" y="786443"/>
                  <a:pt x="3195961" y="745725"/>
                </a:cubicBezTo>
                <a:cubicBezTo>
                  <a:pt x="3193002" y="736847"/>
                  <a:pt x="3195264" y="723637"/>
                  <a:pt x="3187084" y="719092"/>
                </a:cubicBezTo>
                <a:cubicBezTo>
                  <a:pt x="3151575" y="699364"/>
                  <a:pt x="3098050" y="707083"/>
                  <a:pt x="3062796" y="683581"/>
                </a:cubicBezTo>
                <a:cubicBezTo>
                  <a:pt x="3053918" y="677663"/>
                  <a:pt x="3044494" y="672491"/>
                  <a:pt x="3036163" y="665826"/>
                </a:cubicBezTo>
                <a:cubicBezTo>
                  <a:pt x="3029627" y="660597"/>
                  <a:pt x="3026101" y="651367"/>
                  <a:pt x="3018408" y="648070"/>
                </a:cubicBezTo>
                <a:cubicBezTo>
                  <a:pt x="3004539" y="642126"/>
                  <a:pt x="2988577" y="643163"/>
                  <a:pt x="2974020" y="639193"/>
                </a:cubicBezTo>
                <a:cubicBezTo>
                  <a:pt x="2955964" y="634269"/>
                  <a:pt x="2938509" y="627356"/>
                  <a:pt x="2920754" y="621437"/>
                </a:cubicBezTo>
                <a:lnTo>
                  <a:pt x="2867488" y="603682"/>
                </a:lnTo>
                <a:cubicBezTo>
                  <a:pt x="2858610" y="600723"/>
                  <a:pt x="2848641" y="599995"/>
                  <a:pt x="2840855" y="594804"/>
                </a:cubicBezTo>
                <a:cubicBezTo>
                  <a:pt x="2831977" y="588886"/>
                  <a:pt x="2823765" y="581821"/>
                  <a:pt x="2814222" y="577049"/>
                </a:cubicBezTo>
                <a:cubicBezTo>
                  <a:pt x="2785342" y="562609"/>
                  <a:pt x="2786397" y="575857"/>
                  <a:pt x="2760956" y="550416"/>
                </a:cubicBezTo>
                <a:cubicBezTo>
                  <a:pt x="2747557" y="537018"/>
                  <a:pt x="2738121" y="520112"/>
                  <a:pt x="2725445" y="506028"/>
                </a:cubicBezTo>
                <a:cubicBezTo>
                  <a:pt x="2658675" y="431838"/>
                  <a:pt x="2700230" y="490398"/>
                  <a:pt x="2663301" y="435006"/>
                </a:cubicBezTo>
                <a:cubicBezTo>
                  <a:pt x="2668731" y="456724"/>
                  <a:pt x="2677200" y="497395"/>
                  <a:pt x="2689934" y="514905"/>
                </a:cubicBezTo>
                <a:cubicBezTo>
                  <a:pt x="2718551" y="554254"/>
                  <a:pt x="2777772" y="591219"/>
                  <a:pt x="2716567" y="550416"/>
                </a:cubicBezTo>
                <a:cubicBezTo>
                  <a:pt x="2713608" y="541538"/>
                  <a:pt x="2712505" y="531807"/>
                  <a:pt x="2707690" y="523783"/>
                </a:cubicBezTo>
                <a:cubicBezTo>
                  <a:pt x="2692186" y="497943"/>
                  <a:pt x="2674847" y="503010"/>
                  <a:pt x="2645546" y="497150"/>
                </a:cubicBezTo>
                <a:cubicBezTo>
                  <a:pt x="2636668" y="491232"/>
                  <a:pt x="2626458" y="486940"/>
                  <a:pt x="2618913" y="479395"/>
                </a:cubicBezTo>
                <a:cubicBezTo>
                  <a:pt x="2611368" y="471850"/>
                  <a:pt x="2610206" y="458417"/>
                  <a:pt x="2601158" y="452762"/>
                </a:cubicBezTo>
                <a:cubicBezTo>
                  <a:pt x="2585287" y="442842"/>
                  <a:pt x="2547892" y="435006"/>
                  <a:pt x="2547892" y="435006"/>
                </a:cubicBezTo>
                <a:cubicBezTo>
                  <a:pt x="2544933" y="426128"/>
                  <a:pt x="2545631" y="414990"/>
                  <a:pt x="2539014" y="408373"/>
                </a:cubicBezTo>
                <a:cubicBezTo>
                  <a:pt x="2532397" y="401756"/>
                  <a:pt x="2520982" y="403182"/>
                  <a:pt x="2512381" y="399496"/>
                </a:cubicBezTo>
                <a:cubicBezTo>
                  <a:pt x="2435590" y="366586"/>
                  <a:pt x="2512696" y="393681"/>
                  <a:pt x="2450237" y="372863"/>
                </a:cubicBezTo>
                <a:cubicBezTo>
                  <a:pt x="2438400" y="361026"/>
                  <a:pt x="2420019" y="353233"/>
                  <a:pt x="2414726" y="337352"/>
                </a:cubicBezTo>
                <a:cubicBezTo>
                  <a:pt x="2411767" y="328474"/>
                  <a:pt x="2408311" y="319747"/>
                  <a:pt x="2405849" y="310719"/>
                </a:cubicBezTo>
                <a:cubicBezTo>
                  <a:pt x="2396382" y="276007"/>
                  <a:pt x="2396873" y="239601"/>
                  <a:pt x="2370338" y="213065"/>
                </a:cubicBezTo>
                <a:cubicBezTo>
                  <a:pt x="2362793" y="205520"/>
                  <a:pt x="2353248" y="200081"/>
                  <a:pt x="2343705" y="195309"/>
                </a:cubicBezTo>
                <a:cubicBezTo>
                  <a:pt x="2335335" y="191124"/>
                  <a:pt x="2325950" y="189391"/>
                  <a:pt x="2317072" y="186432"/>
                </a:cubicBezTo>
                <a:cubicBezTo>
                  <a:pt x="2311154" y="180513"/>
                  <a:pt x="2306013" y="173698"/>
                  <a:pt x="2299317" y="168676"/>
                </a:cubicBezTo>
                <a:cubicBezTo>
                  <a:pt x="2282246" y="155872"/>
                  <a:pt x="2246051" y="133166"/>
                  <a:pt x="2246051" y="133166"/>
                </a:cubicBezTo>
                <a:cubicBezTo>
                  <a:pt x="2235128" y="100397"/>
                  <a:pt x="2235697" y="95687"/>
                  <a:pt x="2210540" y="62144"/>
                </a:cubicBezTo>
                <a:cubicBezTo>
                  <a:pt x="2203007" y="52100"/>
                  <a:pt x="2191944" y="45156"/>
                  <a:pt x="2183907" y="35511"/>
                </a:cubicBezTo>
                <a:cubicBezTo>
                  <a:pt x="2153018" y="-1556"/>
                  <a:pt x="2183241" y="14574"/>
                  <a:pt x="2139519" y="0"/>
                </a:cubicBezTo>
                <a:cubicBezTo>
                  <a:pt x="2118804" y="2959"/>
                  <a:pt x="2097962" y="5135"/>
                  <a:pt x="2077375" y="8878"/>
                </a:cubicBezTo>
                <a:cubicBezTo>
                  <a:pt x="2065370" y="11061"/>
                  <a:pt x="2053899" y="15750"/>
                  <a:pt x="2041864" y="17756"/>
                </a:cubicBezTo>
                <a:cubicBezTo>
                  <a:pt x="2018331" y="21678"/>
                  <a:pt x="1994517" y="23674"/>
                  <a:pt x="1970843" y="26633"/>
                </a:cubicBezTo>
                <a:cubicBezTo>
                  <a:pt x="1870042" y="60235"/>
                  <a:pt x="1953088" y="23081"/>
                  <a:pt x="1953088" y="266331"/>
                </a:cubicBezTo>
                <a:cubicBezTo>
                  <a:pt x="1953088" y="275689"/>
                  <a:pt x="1950827" y="286347"/>
                  <a:pt x="1944210" y="292964"/>
                </a:cubicBezTo>
                <a:lnTo>
                  <a:pt x="1944210" y="275208"/>
                </a:lnTo>
              </a:path>
            </a:pathLst>
          </a:custGeom>
          <a:solidFill>
            <a:srgbClr val="F94F0B"/>
          </a:solidFill>
          <a:ln w="28575"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B4583A-3D26-45D5-8F10-075D2EE5D155}"/>
              </a:ext>
            </a:extLst>
          </p:cNvPr>
          <p:cNvSpPr/>
          <p:nvPr/>
        </p:nvSpPr>
        <p:spPr>
          <a:xfrm>
            <a:off x="4809631" y="1700984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400" b="1" dirty="0"/>
              <a:t>16898.6</a:t>
            </a:r>
            <a:r>
              <a:rPr lang="en-GB" sz="2400" dirty="0"/>
              <a:t>  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ktCO</a:t>
            </a:r>
            <a:r>
              <a:rPr lang="en-GB" sz="2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e/annum</a:t>
            </a:r>
            <a:endParaRPr lang="en-GB" sz="240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87C3D1A-665B-41F9-8233-8C082AD1C78E}"/>
              </a:ext>
            </a:extLst>
          </p:cNvPr>
          <p:cNvSpPr/>
          <p:nvPr/>
        </p:nvSpPr>
        <p:spPr>
          <a:xfrm>
            <a:off x="4429958" y="2679660"/>
            <a:ext cx="2228639" cy="1395713"/>
          </a:xfrm>
          <a:custGeom>
            <a:avLst/>
            <a:gdLst>
              <a:gd name="connsiteX0" fmla="*/ 1899822 w 5717220"/>
              <a:gd name="connsiteY0" fmla="*/ 88777 h 4216894"/>
              <a:gd name="connsiteX1" fmla="*/ 1908699 w 5717220"/>
              <a:gd name="connsiteY1" fmla="*/ 133166 h 4216894"/>
              <a:gd name="connsiteX2" fmla="*/ 1926455 w 5717220"/>
              <a:gd name="connsiteY2" fmla="*/ 186432 h 4216894"/>
              <a:gd name="connsiteX3" fmla="*/ 1926455 w 5717220"/>
              <a:gd name="connsiteY3" fmla="*/ 328474 h 4216894"/>
              <a:gd name="connsiteX4" fmla="*/ 1899822 w 5717220"/>
              <a:gd name="connsiteY4" fmla="*/ 319597 h 4216894"/>
              <a:gd name="connsiteX5" fmla="*/ 1855433 w 5717220"/>
              <a:gd name="connsiteY5" fmla="*/ 310719 h 4216894"/>
              <a:gd name="connsiteX6" fmla="*/ 1802167 w 5717220"/>
              <a:gd name="connsiteY6" fmla="*/ 284086 h 4216894"/>
              <a:gd name="connsiteX7" fmla="*/ 1775534 w 5717220"/>
              <a:gd name="connsiteY7" fmla="*/ 266331 h 4216894"/>
              <a:gd name="connsiteX8" fmla="*/ 1713391 w 5717220"/>
              <a:gd name="connsiteY8" fmla="*/ 257453 h 4216894"/>
              <a:gd name="connsiteX9" fmla="*/ 1660125 w 5717220"/>
              <a:gd name="connsiteY9" fmla="*/ 266331 h 4216894"/>
              <a:gd name="connsiteX10" fmla="*/ 1642369 w 5717220"/>
              <a:gd name="connsiteY10" fmla="*/ 284086 h 4216894"/>
              <a:gd name="connsiteX11" fmla="*/ 1615736 w 5717220"/>
              <a:gd name="connsiteY11" fmla="*/ 301841 h 4216894"/>
              <a:gd name="connsiteX12" fmla="*/ 1571348 w 5717220"/>
              <a:gd name="connsiteY12" fmla="*/ 337352 h 4216894"/>
              <a:gd name="connsiteX13" fmla="*/ 1535837 w 5717220"/>
              <a:gd name="connsiteY13" fmla="*/ 390618 h 4216894"/>
              <a:gd name="connsiteX14" fmla="*/ 1518082 w 5717220"/>
              <a:gd name="connsiteY14" fmla="*/ 417251 h 4216894"/>
              <a:gd name="connsiteX15" fmla="*/ 1500326 w 5717220"/>
              <a:gd name="connsiteY15" fmla="*/ 435006 h 4216894"/>
              <a:gd name="connsiteX16" fmla="*/ 1491449 w 5717220"/>
              <a:gd name="connsiteY16" fmla="*/ 470517 h 4216894"/>
              <a:gd name="connsiteX17" fmla="*/ 1455938 w 5717220"/>
              <a:gd name="connsiteY17" fmla="*/ 506028 h 4216894"/>
              <a:gd name="connsiteX18" fmla="*/ 1438183 w 5717220"/>
              <a:gd name="connsiteY18" fmla="*/ 568171 h 4216894"/>
              <a:gd name="connsiteX19" fmla="*/ 1420427 w 5717220"/>
              <a:gd name="connsiteY19" fmla="*/ 674703 h 4216894"/>
              <a:gd name="connsiteX20" fmla="*/ 1411550 w 5717220"/>
              <a:gd name="connsiteY20" fmla="*/ 727969 h 4216894"/>
              <a:gd name="connsiteX21" fmla="*/ 1393794 w 5717220"/>
              <a:gd name="connsiteY21" fmla="*/ 763480 h 4216894"/>
              <a:gd name="connsiteX22" fmla="*/ 1411550 w 5717220"/>
              <a:gd name="connsiteY22" fmla="*/ 861134 h 4216894"/>
              <a:gd name="connsiteX23" fmla="*/ 1384917 w 5717220"/>
              <a:gd name="connsiteY23" fmla="*/ 878890 h 4216894"/>
              <a:gd name="connsiteX24" fmla="*/ 1296140 w 5717220"/>
              <a:gd name="connsiteY24" fmla="*/ 896645 h 4216894"/>
              <a:gd name="connsiteX25" fmla="*/ 1225119 w 5717220"/>
              <a:gd name="connsiteY25" fmla="*/ 905523 h 4216894"/>
              <a:gd name="connsiteX26" fmla="*/ 1198486 w 5717220"/>
              <a:gd name="connsiteY26" fmla="*/ 914400 h 4216894"/>
              <a:gd name="connsiteX27" fmla="*/ 1074198 w 5717220"/>
              <a:gd name="connsiteY27" fmla="*/ 932156 h 4216894"/>
              <a:gd name="connsiteX28" fmla="*/ 1020932 w 5717220"/>
              <a:gd name="connsiteY28" fmla="*/ 949911 h 4216894"/>
              <a:gd name="connsiteX29" fmla="*/ 967666 w 5717220"/>
              <a:gd name="connsiteY29" fmla="*/ 985422 h 4216894"/>
              <a:gd name="connsiteX30" fmla="*/ 914400 w 5717220"/>
              <a:gd name="connsiteY30" fmla="*/ 1003177 h 4216894"/>
              <a:gd name="connsiteX31" fmla="*/ 887767 w 5717220"/>
              <a:gd name="connsiteY31" fmla="*/ 1012055 h 4216894"/>
              <a:gd name="connsiteX32" fmla="*/ 852257 w 5717220"/>
              <a:gd name="connsiteY32" fmla="*/ 1038688 h 4216894"/>
              <a:gd name="connsiteX33" fmla="*/ 825624 w 5717220"/>
              <a:gd name="connsiteY33" fmla="*/ 1047566 h 4216894"/>
              <a:gd name="connsiteX34" fmla="*/ 781235 w 5717220"/>
              <a:gd name="connsiteY34" fmla="*/ 1074199 h 4216894"/>
              <a:gd name="connsiteX35" fmla="*/ 754602 w 5717220"/>
              <a:gd name="connsiteY35" fmla="*/ 1100832 h 4216894"/>
              <a:gd name="connsiteX36" fmla="*/ 727969 w 5717220"/>
              <a:gd name="connsiteY36" fmla="*/ 1109709 h 4216894"/>
              <a:gd name="connsiteX37" fmla="*/ 710214 w 5717220"/>
              <a:gd name="connsiteY37" fmla="*/ 1127465 h 4216894"/>
              <a:gd name="connsiteX38" fmla="*/ 683581 w 5717220"/>
              <a:gd name="connsiteY38" fmla="*/ 1145220 h 4216894"/>
              <a:gd name="connsiteX39" fmla="*/ 648070 w 5717220"/>
              <a:gd name="connsiteY39" fmla="*/ 1180731 h 4216894"/>
              <a:gd name="connsiteX40" fmla="*/ 594804 w 5717220"/>
              <a:gd name="connsiteY40" fmla="*/ 1216241 h 4216894"/>
              <a:gd name="connsiteX41" fmla="*/ 532660 w 5717220"/>
              <a:gd name="connsiteY41" fmla="*/ 1260630 h 4216894"/>
              <a:gd name="connsiteX42" fmla="*/ 514905 w 5717220"/>
              <a:gd name="connsiteY42" fmla="*/ 1287263 h 4216894"/>
              <a:gd name="connsiteX43" fmla="*/ 488272 w 5717220"/>
              <a:gd name="connsiteY43" fmla="*/ 1305018 h 4216894"/>
              <a:gd name="connsiteX44" fmla="*/ 479394 w 5717220"/>
              <a:gd name="connsiteY44" fmla="*/ 1340529 h 4216894"/>
              <a:gd name="connsiteX45" fmla="*/ 443884 w 5717220"/>
              <a:gd name="connsiteY45" fmla="*/ 1420428 h 4216894"/>
              <a:gd name="connsiteX46" fmla="*/ 426128 w 5717220"/>
              <a:gd name="connsiteY46" fmla="*/ 1438183 h 4216894"/>
              <a:gd name="connsiteX47" fmla="*/ 417251 w 5717220"/>
              <a:gd name="connsiteY47" fmla="*/ 1464816 h 4216894"/>
              <a:gd name="connsiteX48" fmla="*/ 461639 w 5717220"/>
              <a:gd name="connsiteY48" fmla="*/ 1571348 h 4216894"/>
              <a:gd name="connsiteX49" fmla="*/ 497150 w 5717220"/>
              <a:gd name="connsiteY49" fmla="*/ 1615736 h 4216894"/>
              <a:gd name="connsiteX50" fmla="*/ 523783 w 5717220"/>
              <a:gd name="connsiteY50" fmla="*/ 1695635 h 4216894"/>
              <a:gd name="connsiteX51" fmla="*/ 532660 w 5717220"/>
              <a:gd name="connsiteY51" fmla="*/ 1722268 h 4216894"/>
              <a:gd name="connsiteX52" fmla="*/ 550416 w 5717220"/>
              <a:gd name="connsiteY52" fmla="*/ 1748901 h 4216894"/>
              <a:gd name="connsiteX53" fmla="*/ 559293 w 5717220"/>
              <a:gd name="connsiteY53" fmla="*/ 1775534 h 4216894"/>
              <a:gd name="connsiteX54" fmla="*/ 568171 w 5717220"/>
              <a:gd name="connsiteY54" fmla="*/ 1811045 h 4216894"/>
              <a:gd name="connsiteX55" fmla="*/ 585926 w 5717220"/>
              <a:gd name="connsiteY55" fmla="*/ 1864311 h 4216894"/>
              <a:gd name="connsiteX56" fmla="*/ 603682 w 5717220"/>
              <a:gd name="connsiteY56" fmla="*/ 1882067 h 4216894"/>
              <a:gd name="connsiteX57" fmla="*/ 612559 w 5717220"/>
              <a:gd name="connsiteY57" fmla="*/ 1944210 h 4216894"/>
              <a:gd name="connsiteX58" fmla="*/ 621437 w 5717220"/>
              <a:gd name="connsiteY58" fmla="*/ 1988599 h 4216894"/>
              <a:gd name="connsiteX59" fmla="*/ 612559 w 5717220"/>
              <a:gd name="connsiteY59" fmla="*/ 2210540 h 4216894"/>
              <a:gd name="connsiteX60" fmla="*/ 594804 w 5717220"/>
              <a:gd name="connsiteY60" fmla="*/ 2237173 h 4216894"/>
              <a:gd name="connsiteX61" fmla="*/ 585926 w 5717220"/>
              <a:gd name="connsiteY61" fmla="*/ 2272684 h 4216894"/>
              <a:gd name="connsiteX62" fmla="*/ 568171 w 5717220"/>
              <a:gd name="connsiteY62" fmla="*/ 2325950 h 4216894"/>
              <a:gd name="connsiteX63" fmla="*/ 559293 w 5717220"/>
              <a:gd name="connsiteY63" fmla="*/ 2361461 h 4216894"/>
              <a:gd name="connsiteX64" fmla="*/ 541538 w 5717220"/>
              <a:gd name="connsiteY64" fmla="*/ 2388094 h 4216894"/>
              <a:gd name="connsiteX65" fmla="*/ 532660 w 5717220"/>
              <a:gd name="connsiteY65" fmla="*/ 2423604 h 4216894"/>
              <a:gd name="connsiteX66" fmla="*/ 514905 w 5717220"/>
              <a:gd name="connsiteY66" fmla="*/ 2530136 h 4216894"/>
              <a:gd name="connsiteX67" fmla="*/ 506027 w 5717220"/>
              <a:gd name="connsiteY67" fmla="*/ 2556769 h 4216894"/>
              <a:gd name="connsiteX68" fmla="*/ 479394 w 5717220"/>
              <a:gd name="connsiteY68" fmla="*/ 2574525 h 4216894"/>
              <a:gd name="connsiteX69" fmla="*/ 443884 w 5717220"/>
              <a:gd name="connsiteY69" fmla="*/ 2627791 h 4216894"/>
              <a:gd name="connsiteX70" fmla="*/ 426128 w 5717220"/>
              <a:gd name="connsiteY70" fmla="*/ 2681057 h 4216894"/>
              <a:gd name="connsiteX71" fmla="*/ 381740 w 5717220"/>
              <a:gd name="connsiteY71" fmla="*/ 2689934 h 4216894"/>
              <a:gd name="connsiteX72" fmla="*/ 328474 w 5717220"/>
              <a:gd name="connsiteY72" fmla="*/ 2689934 h 4216894"/>
              <a:gd name="connsiteX73" fmla="*/ 257453 w 5717220"/>
              <a:gd name="connsiteY73" fmla="*/ 2681057 h 4216894"/>
              <a:gd name="connsiteX74" fmla="*/ 186431 w 5717220"/>
              <a:gd name="connsiteY74" fmla="*/ 2627791 h 4216894"/>
              <a:gd name="connsiteX75" fmla="*/ 159798 w 5717220"/>
              <a:gd name="connsiteY75" fmla="*/ 2618913 h 4216894"/>
              <a:gd name="connsiteX76" fmla="*/ 71022 w 5717220"/>
              <a:gd name="connsiteY76" fmla="*/ 2636668 h 4216894"/>
              <a:gd name="connsiteX77" fmla="*/ 44389 w 5717220"/>
              <a:gd name="connsiteY77" fmla="*/ 2689934 h 4216894"/>
              <a:gd name="connsiteX78" fmla="*/ 0 w 5717220"/>
              <a:gd name="connsiteY78" fmla="*/ 2698812 h 4216894"/>
              <a:gd name="connsiteX79" fmla="*/ 17756 w 5717220"/>
              <a:gd name="connsiteY79" fmla="*/ 2867488 h 4216894"/>
              <a:gd name="connsiteX80" fmla="*/ 35511 w 5717220"/>
              <a:gd name="connsiteY80" fmla="*/ 2974020 h 4216894"/>
              <a:gd name="connsiteX81" fmla="*/ 53266 w 5717220"/>
              <a:gd name="connsiteY81" fmla="*/ 3027286 h 4216894"/>
              <a:gd name="connsiteX82" fmla="*/ 62144 w 5717220"/>
              <a:gd name="connsiteY82" fmla="*/ 3053919 h 4216894"/>
              <a:gd name="connsiteX83" fmla="*/ 88777 w 5717220"/>
              <a:gd name="connsiteY83" fmla="*/ 3107185 h 4216894"/>
              <a:gd name="connsiteX84" fmla="*/ 71022 w 5717220"/>
              <a:gd name="connsiteY84" fmla="*/ 3275861 h 4216894"/>
              <a:gd name="connsiteX85" fmla="*/ 62144 w 5717220"/>
              <a:gd name="connsiteY85" fmla="*/ 3311371 h 4216894"/>
              <a:gd name="connsiteX86" fmla="*/ 71022 w 5717220"/>
              <a:gd name="connsiteY86" fmla="*/ 3435659 h 4216894"/>
              <a:gd name="connsiteX87" fmla="*/ 230820 w 5717220"/>
              <a:gd name="connsiteY87" fmla="*/ 3426781 h 4216894"/>
              <a:gd name="connsiteX88" fmla="*/ 292963 w 5717220"/>
              <a:gd name="connsiteY88" fmla="*/ 3471169 h 4216894"/>
              <a:gd name="connsiteX89" fmla="*/ 310719 w 5717220"/>
              <a:gd name="connsiteY89" fmla="*/ 3488925 h 4216894"/>
              <a:gd name="connsiteX90" fmla="*/ 328474 w 5717220"/>
              <a:gd name="connsiteY90" fmla="*/ 3542191 h 4216894"/>
              <a:gd name="connsiteX91" fmla="*/ 337352 w 5717220"/>
              <a:gd name="connsiteY91" fmla="*/ 3568824 h 4216894"/>
              <a:gd name="connsiteX92" fmla="*/ 355107 w 5717220"/>
              <a:gd name="connsiteY92" fmla="*/ 3604334 h 4216894"/>
              <a:gd name="connsiteX93" fmla="*/ 363985 w 5717220"/>
              <a:gd name="connsiteY93" fmla="*/ 3630967 h 4216894"/>
              <a:gd name="connsiteX94" fmla="*/ 390618 w 5717220"/>
              <a:gd name="connsiteY94" fmla="*/ 3648723 h 4216894"/>
              <a:gd name="connsiteX95" fmla="*/ 435006 w 5717220"/>
              <a:gd name="connsiteY95" fmla="*/ 3684233 h 4216894"/>
              <a:gd name="connsiteX96" fmla="*/ 470517 w 5717220"/>
              <a:gd name="connsiteY96" fmla="*/ 3728622 h 4216894"/>
              <a:gd name="connsiteX97" fmla="*/ 497150 w 5717220"/>
              <a:gd name="connsiteY97" fmla="*/ 3746377 h 4216894"/>
              <a:gd name="connsiteX98" fmla="*/ 514905 w 5717220"/>
              <a:gd name="connsiteY98" fmla="*/ 3773010 h 4216894"/>
              <a:gd name="connsiteX99" fmla="*/ 532660 w 5717220"/>
              <a:gd name="connsiteY99" fmla="*/ 3790766 h 4216894"/>
              <a:gd name="connsiteX100" fmla="*/ 550416 w 5717220"/>
              <a:gd name="connsiteY100" fmla="*/ 3844032 h 4216894"/>
              <a:gd name="connsiteX101" fmla="*/ 532660 w 5717220"/>
              <a:gd name="connsiteY101" fmla="*/ 3879542 h 4216894"/>
              <a:gd name="connsiteX102" fmla="*/ 497150 w 5717220"/>
              <a:gd name="connsiteY102" fmla="*/ 3897298 h 4216894"/>
              <a:gd name="connsiteX103" fmla="*/ 514905 w 5717220"/>
              <a:gd name="connsiteY103" fmla="*/ 3923931 h 4216894"/>
              <a:gd name="connsiteX104" fmla="*/ 523783 w 5717220"/>
              <a:gd name="connsiteY104" fmla="*/ 3950564 h 4216894"/>
              <a:gd name="connsiteX105" fmla="*/ 541538 w 5717220"/>
              <a:gd name="connsiteY105" fmla="*/ 3977197 h 4216894"/>
              <a:gd name="connsiteX106" fmla="*/ 550416 w 5717220"/>
              <a:gd name="connsiteY106" fmla="*/ 4003830 h 4216894"/>
              <a:gd name="connsiteX107" fmla="*/ 577049 w 5717220"/>
              <a:gd name="connsiteY107" fmla="*/ 4012707 h 4216894"/>
              <a:gd name="connsiteX108" fmla="*/ 621437 w 5717220"/>
              <a:gd name="connsiteY108" fmla="*/ 4083729 h 4216894"/>
              <a:gd name="connsiteX109" fmla="*/ 639192 w 5717220"/>
              <a:gd name="connsiteY109" fmla="*/ 4110362 h 4216894"/>
              <a:gd name="connsiteX110" fmla="*/ 692459 w 5717220"/>
              <a:gd name="connsiteY110" fmla="*/ 4128117 h 4216894"/>
              <a:gd name="connsiteX111" fmla="*/ 719092 w 5717220"/>
              <a:gd name="connsiteY111" fmla="*/ 4145872 h 4216894"/>
              <a:gd name="connsiteX112" fmla="*/ 754602 w 5717220"/>
              <a:gd name="connsiteY112" fmla="*/ 4154750 h 4216894"/>
              <a:gd name="connsiteX113" fmla="*/ 843379 w 5717220"/>
              <a:gd name="connsiteY113" fmla="*/ 4172505 h 4216894"/>
              <a:gd name="connsiteX114" fmla="*/ 870012 w 5717220"/>
              <a:gd name="connsiteY114" fmla="*/ 4181383 h 4216894"/>
              <a:gd name="connsiteX115" fmla="*/ 905523 w 5717220"/>
              <a:gd name="connsiteY115" fmla="*/ 4199138 h 4216894"/>
              <a:gd name="connsiteX116" fmla="*/ 994299 w 5717220"/>
              <a:gd name="connsiteY116" fmla="*/ 4216894 h 4216894"/>
              <a:gd name="connsiteX117" fmla="*/ 1118587 w 5717220"/>
              <a:gd name="connsiteY117" fmla="*/ 4208016 h 4216894"/>
              <a:gd name="connsiteX118" fmla="*/ 1145220 w 5717220"/>
              <a:gd name="connsiteY118" fmla="*/ 4190261 h 4216894"/>
              <a:gd name="connsiteX119" fmla="*/ 1180730 w 5717220"/>
              <a:gd name="connsiteY119" fmla="*/ 4181383 h 4216894"/>
              <a:gd name="connsiteX120" fmla="*/ 1198486 w 5717220"/>
              <a:gd name="connsiteY120" fmla="*/ 4163628 h 4216894"/>
              <a:gd name="connsiteX121" fmla="*/ 1225119 w 5717220"/>
              <a:gd name="connsiteY121" fmla="*/ 4154750 h 4216894"/>
              <a:gd name="connsiteX122" fmla="*/ 1269507 w 5717220"/>
              <a:gd name="connsiteY122" fmla="*/ 4119239 h 4216894"/>
              <a:gd name="connsiteX123" fmla="*/ 1518082 w 5717220"/>
              <a:gd name="connsiteY123" fmla="*/ 4136995 h 4216894"/>
              <a:gd name="connsiteX124" fmla="*/ 1606859 w 5717220"/>
              <a:gd name="connsiteY124" fmla="*/ 4128117 h 4216894"/>
              <a:gd name="connsiteX125" fmla="*/ 1731146 w 5717220"/>
              <a:gd name="connsiteY125" fmla="*/ 4110362 h 4216894"/>
              <a:gd name="connsiteX126" fmla="*/ 1757779 w 5717220"/>
              <a:gd name="connsiteY126" fmla="*/ 4101484 h 4216894"/>
              <a:gd name="connsiteX127" fmla="*/ 1837678 w 5717220"/>
              <a:gd name="connsiteY127" fmla="*/ 4119239 h 4216894"/>
              <a:gd name="connsiteX128" fmla="*/ 1882066 w 5717220"/>
              <a:gd name="connsiteY128" fmla="*/ 4145872 h 4216894"/>
              <a:gd name="connsiteX129" fmla="*/ 1890944 w 5717220"/>
              <a:gd name="connsiteY129" fmla="*/ 4119239 h 4216894"/>
              <a:gd name="connsiteX130" fmla="*/ 1944210 w 5717220"/>
              <a:gd name="connsiteY130" fmla="*/ 4101484 h 4216894"/>
              <a:gd name="connsiteX131" fmla="*/ 2032987 w 5717220"/>
              <a:gd name="connsiteY131" fmla="*/ 4074851 h 4216894"/>
              <a:gd name="connsiteX132" fmla="*/ 2086253 w 5717220"/>
              <a:gd name="connsiteY132" fmla="*/ 4065973 h 4216894"/>
              <a:gd name="connsiteX133" fmla="*/ 2139519 w 5717220"/>
              <a:gd name="connsiteY133" fmla="*/ 4048218 h 4216894"/>
              <a:gd name="connsiteX134" fmla="*/ 2219418 w 5717220"/>
              <a:gd name="connsiteY134" fmla="*/ 4021585 h 4216894"/>
              <a:gd name="connsiteX135" fmla="*/ 2272684 w 5717220"/>
              <a:gd name="connsiteY135" fmla="*/ 4003830 h 4216894"/>
              <a:gd name="connsiteX136" fmla="*/ 2361460 w 5717220"/>
              <a:gd name="connsiteY136" fmla="*/ 3994952 h 4216894"/>
              <a:gd name="connsiteX137" fmla="*/ 2441359 w 5717220"/>
              <a:gd name="connsiteY137" fmla="*/ 3977197 h 4216894"/>
              <a:gd name="connsiteX138" fmla="*/ 2467992 w 5717220"/>
              <a:gd name="connsiteY138" fmla="*/ 3968319 h 4216894"/>
              <a:gd name="connsiteX139" fmla="*/ 2503503 w 5717220"/>
              <a:gd name="connsiteY139" fmla="*/ 3959441 h 4216894"/>
              <a:gd name="connsiteX140" fmla="*/ 2583402 w 5717220"/>
              <a:gd name="connsiteY140" fmla="*/ 3932808 h 4216894"/>
              <a:gd name="connsiteX141" fmla="*/ 2610035 w 5717220"/>
              <a:gd name="connsiteY141" fmla="*/ 3923931 h 4216894"/>
              <a:gd name="connsiteX142" fmla="*/ 2636668 w 5717220"/>
              <a:gd name="connsiteY142" fmla="*/ 3906175 h 4216894"/>
              <a:gd name="connsiteX143" fmla="*/ 2707690 w 5717220"/>
              <a:gd name="connsiteY143" fmla="*/ 3888420 h 4216894"/>
              <a:gd name="connsiteX144" fmla="*/ 2778711 w 5717220"/>
              <a:gd name="connsiteY144" fmla="*/ 3835154 h 4216894"/>
              <a:gd name="connsiteX145" fmla="*/ 2805344 w 5717220"/>
              <a:gd name="connsiteY145" fmla="*/ 3817399 h 4216894"/>
              <a:gd name="connsiteX146" fmla="*/ 2823099 w 5717220"/>
              <a:gd name="connsiteY146" fmla="*/ 3799643 h 4216894"/>
              <a:gd name="connsiteX147" fmla="*/ 2894121 w 5717220"/>
              <a:gd name="connsiteY147" fmla="*/ 3781888 h 4216894"/>
              <a:gd name="connsiteX148" fmla="*/ 2929631 w 5717220"/>
              <a:gd name="connsiteY148" fmla="*/ 3773010 h 4216894"/>
              <a:gd name="connsiteX149" fmla="*/ 2982897 w 5717220"/>
              <a:gd name="connsiteY149" fmla="*/ 3755255 h 4216894"/>
              <a:gd name="connsiteX150" fmla="*/ 3053919 w 5717220"/>
              <a:gd name="connsiteY150" fmla="*/ 3719744 h 4216894"/>
              <a:gd name="connsiteX151" fmla="*/ 3240350 w 5717220"/>
              <a:gd name="connsiteY151" fmla="*/ 3684233 h 4216894"/>
              <a:gd name="connsiteX152" fmla="*/ 3275860 w 5717220"/>
              <a:gd name="connsiteY152" fmla="*/ 3675356 h 4216894"/>
              <a:gd name="connsiteX153" fmla="*/ 3320249 w 5717220"/>
              <a:gd name="connsiteY153" fmla="*/ 3666478 h 4216894"/>
              <a:gd name="connsiteX154" fmla="*/ 3373515 w 5717220"/>
              <a:gd name="connsiteY154" fmla="*/ 3648723 h 4216894"/>
              <a:gd name="connsiteX155" fmla="*/ 3453414 w 5717220"/>
              <a:gd name="connsiteY155" fmla="*/ 3622090 h 4216894"/>
              <a:gd name="connsiteX156" fmla="*/ 3480047 w 5717220"/>
              <a:gd name="connsiteY156" fmla="*/ 3613212 h 4216894"/>
              <a:gd name="connsiteX157" fmla="*/ 3506680 w 5717220"/>
              <a:gd name="connsiteY157" fmla="*/ 3604334 h 4216894"/>
              <a:gd name="connsiteX158" fmla="*/ 3542191 w 5717220"/>
              <a:gd name="connsiteY158" fmla="*/ 3595457 h 4216894"/>
              <a:gd name="connsiteX159" fmla="*/ 3586579 w 5717220"/>
              <a:gd name="connsiteY159" fmla="*/ 3551068 h 4216894"/>
              <a:gd name="connsiteX160" fmla="*/ 3639845 w 5717220"/>
              <a:gd name="connsiteY160" fmla="*/ 3533313 h 4216894"/>
              <a:gd name="connsiteX161" fmla="*/ 3666478 w 5717220"/>
              <a:gd name="connsiteY161" fmla="*/ 3524435 h 4216894"/>
              <a:gd name="connsiteX162" fmla="*/ 3693111 w 5717220"/>
              <a:gd name="connsiteY162" fmla="*/ 3497802 h 4216894"/>
              <a:gd name="connsiteX163" fmla="*/ 3746377 w 5717220"/>
              <a:gd name="connsiteY163" fmla="*/ 3480047 h 4216894"/>
              <a:gd name="connsiteX164" fmla="*/ 3799643 w 5717220"/>
              <a:gd name="connsiteY164" fmla="*/ 3426781 h 4216894"/>
              <a:gd name="connsiteX165" fmla="*/ 3888420 w 5717220"/>
              <a:gd name="connsiteY165" fmla="*/ 3400148 h 4216894"/>
              <a:gd name="connsiteX166" fmla="*/ 3959441 w 5717220"/>
              <a:gd name="connsiteY166" fmla="*/ 3364637 h 4216894"/>
              <a:gd name="connsiteX167" fmla="*/ 4012707 w 5717220"/>
              <a:gd name="connsiteY167" fmla="*/ 3329127 h 4216894"/>
              <a:gd name="connsiteX168" fmla="*/ 4039340 w 5717220"/>
              <a:gd name="connsiteY168" fmla="*/ 3320249 h 4216894"/>
              <a:gd name="connsiteX169" fmla="*/ 4128117 w 5717220"/>
              <a:gd name="connsiteY169" fmla="*/ 3275861 h 4216894"/>
              <a:gd name="connsiteX170" fmla="*/ 4181383 w 5717220"/>
              <a:gd name="connsiteY170" fmla="*/ 3293616 h 4216894"/>
              <a:gd name="connsiteX171" fmla="*/ 4208016 w 5717220"/>
              <a:gd name="connsiteY171" fmla="*/ 3302494 h 4216894"/>
              <a:gd name="connsiteX172" fmla="*/ 4243526 w 5717220"/>
              <a:gd name="connsiteY172" fmla="*/ 3311371 h 4216894"/>
              <a:gd name="connsiteX173" fmla="*/ 4261282 w 5717220"/>
              <a:gd name="connsiteY173" fmla="*/ 3329127 h 4216894"/>
              <a:gd name="connsiteX174" fmla="*/ 4287915 w 5717220"/>
              <a:gd name="connsiteY174" fmla="*/ 3338004 h 4216894"/>
              <a:gd name="connsiteX175" fmla="*/ 4429958 w 5717220"/>
              <a:gd name="connsiteY175" fmla="*/ 3355760 h 4216894"/>
              <a:gd name="connsiteX176" fmla="*/ 4456591 w 5717220"/>
              <a:gd name="connsiteY176" fmla="*/ 3444536 h 4216894"/>
              <a:gd name="connsiteX177" fmla="*/ 4483224 w 5717220"/>
              <a:gd name="connsiteY177" fmla="*/ 3453414 h 4216894"/>
              <a:gd name="connsiteX178" fmla="*/ 4500979 w 5717220"/>
              <a:gd name="connsiteY178" fmla="*/ 3480047 h 4216894"/>
              <a:gd name="connsiteX179" fmla="*/ 4527612 w 5717220"/>
              <a:gd name="connsiteY179" fmla="*/ 3488925 h 4216894"/>
              <a:gd name="connsiteX180" fmla="*/ 4572000 w 5717220"/>
              <a:gd name="connsiteY180" fmla="*/ 3506680 h 4216894"/>
              <a:gd name="connsiteX181" fmla="*/ 4864963 w 5717220"/>
              <a:gd name="connsiteY181" fmla="*/ 3515558 h 4216894"/>
              <a:gd name="connsiteX182" fmla="*/ 4980373 w 5717220"/>
              <a:gd name="connsiteY182" fmla="*/ 3524435 h 4216894"/>
              <a:gd name="connsiteX183" fmla="*/ 5157926 w 5717220"/>
              <a:gd name="connsiteY183" fmla="*/ 3533313 h 4216894"/>
              <a:gd name="connsiteX184" fmla="*/ 5299969 w 5717220"/>
              <a:gd name="connsiteY184" fmla="*/ 3542191 h 4216894"/>
              <a:gd name="connsiteX185" fmla="*/ 5362113 w 5717220"/>
              <a:gd name="connsiteY185" fmla="*/ 3559946 h 4216894"/>
              <a:gd name="connsiteX186" fmla="*/ 5388746 w 5717220"/>
              <a:gd name="connsiteY186" fmla="*/ 3568824 h 4216894"/>
              <a:gd name="connsiteX187" fmla="*/ 5548544 w 5717220"/>
              <a:gd name="connsiteY187" fmla="*/ 3559946 h 4216894"/>
              <a:gd name="connsiteX188" fmla="*/ 5601810 w 5717220"/>
              <a:gd name="connsiteY188" fmla="*/ 3542191 h 4216894"/>
              <a:gd name="connsiteX189" fmla="*/ 5619565 w 5717220"/>
              <a:gd name="connsiteY189" fmla="*/ 3284738 h 4216894"/>
              <a:gd name="connsiteX190" fmla="*/ 5628443 w 5717220"/>
              <a:gd name="connsiteY190" fmla="*/ 3258105 h 4216894"/>
              <a:gd name="connsiteX191" fmla="*/ 5610688 w 5717220"/>
              <a:gd name="connsiteY191" fmla="*/ 3204839 h 4216894"/>
              <a:gd name="connsiteX192" fmla="*/ 5601810 w 5717220"/>
              <a:gd name="connsiteY192" fmla="*/ 3169329 h 4216894"/>
              <a:gd name="connsiteX193" fmla="*/ 5584055 w 5717220"/>
              <a:gd name="connsiteY193" fmla="*/ 3142696 h 4216894"/>
              <a:gd name="connsiteX194" fmla="*/ 5557422 w 5717220"/>
              <a:gd name="connsiteY194" fmla="*/ 3089430 h 4216894"/>
              <a:gd name="connsiteX195" fmla="*/ 5548544 w 5717220"/>
              <a:gd name="connsiteY195" fmla="*/ 3009531 h 4216894"/>
              <a:gd name="connsiteX196" fmla="*/ 5521911 w 5717220"/>
              <a:gd name="connsiteY196" fmla="*/ 2956265 h 4216894"/>
              <a:gd name="connsiteX197" fmla="*/ 5495278 w 5717220"/>
              <a:gd name="connsiteY197" fmla="*/ 2902999 h 4216894"/>
              <a:gd name="connsiteX198" fmla="*/ 5513033 w 5717220"/>
              <a:gd name="connsiteY198" fmla="*/ 2814222 h 4216894"/>
              <a:gd name="connsiteX199" fmla="*/ 5521911 w 5717220"/>
              <a:gd name="connsiteY199" fmla="*/ 2778711 h 4216894"/>
              <a:gd name="connsiteX200" fmla="*/ 5548544 w 5717220"/>
              <a:gd name="connsiteY200" fmla="*/ 2752078 h 4216894"/>
              <a:gd name="connsiteX201" fmla="*/ 5584055 w 5717220"/>
              <a:gd name="connsiteY201" fmla="*/ 2734323 h 4216894"/>
              <a:gd name="connsiteX202" fmla="*/ 5628443 w 5717220"/>
              <a:gd name="connsiteY202" fmla="*/ 2681057 h 4216894"/>
              <a:gd name="connsiteX203" fmla="*/ 5681709 w 5717220"/>
              <a:gd name="connsiteY203" fmla="*/ 2627791 h 4216894"/>
              <a:gd name="connsiteX204" fmla="*/ 5699464 w 5717220"/>
              <a:gd name="connsiteY204" fmla="*/ 2592280 h 4216894"/>
              <a:gd name="connsiteX205" fmla="*/ 5717220 w 5717220"/>
              <a:gd name="connsiteY205" fmla="*/ 2539014 h 4216894"/>
              <a:gd name="connsiteX206" fmla="*/ 5699464 w 5717220"/>
              <a:gd name="connsiteY206" fmla="*/ 2459115 h 4216894"/>
              <a:gd name="connsiteX207" fmla="*/ 5690587 w 5717220"/>
              <a:gd name="connsiteY207" fmla="*/ 2423604 h 4216894"/>
              <a:gd name="connsiteX208" fmla="*/ 5663954 w 5717220"/>
              <a:gd name="connsiteY208" fmla="*/ 2388094 h 4216894"/>
              <a:gd name="connsiteX209" fmla="*/ 5646198 w 5717220"/>
              <a:gd name="connsiteY209" fmla="*/ 2130641 h 4216894"/>
              <a:gd name="connsiteX210" fmla="*/ 5619565 w 5717220"/>
              <a:gd name="connsiteY210" fmla="*/ 2068498 h 4216894"/>
              <a:gd name="connsiteX211" fmla="*/ 5601810 w 5717220"/>
              <a:gd name="connsiteY211" fmla="*/ 2050742 h 4216894"/>
              <a:gd name="connsiteX212" fmla="*/ 5584055 w 5717220"/>
              <a:gd name="connsiteY212" fmla="*/ 2024109 h 4216894"/>
              <a:gd name="connsiteX213" fmla="*/ 5548544 w 5717220"/>
              <a:gd name="connsiteY213" fmla="*/ 1979721 h 4216894"/>
              <a:gd name="connsiteX214" fmla="*/ 5521911 w 5717220"/>
              <a:gd name="connsiteY214" fmla="*/ 1899822 h 4216894"/>
              <a:gd name="connsiteX215" fmla="*/ 5504156 w 5717220"/>
              <a:gd name="connsiteY215" fmla="*/ 1873189 h 4216894"/>
              <a:gd name="connsiteX216" fmla="*/ 5477523 w 5717220"/>
              <a:gd name="connsiteY216" fmla="*/ 1819923 h 4216894"/>
              <a:gd name="connsiteX217" fmla="*/ 5468645 w 5717220"/>
              <a:gd name="connsiteY217" fmla="*/ 1793290 h 4216894"/>
              <a:gd name="connsiteX218" fmla="*/ 5450890 w 5717220"/>
              <a:gd name="connsiteY218" fmla="*/ 1775534 h 4216894"/>
              <a:gd name="connsiteX219" fmla="*/ 5424257 w 5717220"/>
              <a:gd name="connsiteY219" fmla="*/ 1784412 h 4216894"/>
              <a:gd name="connsiteX220" fmla="*/ 5415379 w 5717220"/>
              <a:gd name="connsiteY220" fmla="*/ 1811045 h 4216894"/>
              <a:gd name="connsiteX221" fmla="*/ 5379868 w 5717220"/>
              <a:gd name="connsiteY221" fmla="*/ 1855433 h 4216894"/>
              <a:gd name="connsiteX222" fmla="*/ 5344358 w 5717220"/>
              <a:gd name="connsiteY222" fmla="*/ 1873189 h 4216894"/>
              <a:gd name="connsiteX223" fmla="*/ 5308847 w 5717220"/>
              <a:gd name="connsiteY223" fmla="*/ 1908700 h 4216894"/>
              <a:gd name="connsiteX224" fmla="*/ 5291092 w 5717220"/>
              <a:gd name="connsiteY224" fmla="*/ 1686758 h 4216894"/>
              <a:gd name="connsiteX225" fmla="*/ 5264459 w 5717220"/>
              <a:gd name="connsiteY225" fmla="*/ 1642369 h 4216894"/>
              <a:gd name="connsiteX226" fmla="*/ 5228948 w 5717220"/>
              <a:gd name="connsiteY226" fmla="*/ 1580226 h 4216894"/>
              <a:gd name="connsiteX227" fmla="*/ 5220070 w 5717220"/>
              <a:gd name="connsiteY227" fmla="*/ 1553593 h 4216894"/>
              <a:gd name="connsiteX228" fmla="*/ 5202315 w 5717220"/>
              <a:gd name="connsiteY228" fmla="*/ 1518082 h 4216894"/>
              <a:gd name="connsiteX229" fmla="*/ 5193437 w 5717220"/>
              <a:gd name="connsiteY229" fmla="*/ 1491449 h 4216894"/>
              <a:gd name="connsiteX230" fmla="*/ 5166804 w 5717220"/>
              <a:gd name="connsiteY230" fmla="*/ 1482571 h 4216894"/>
              <a:gd name="connsiteX231" fmla="*/ 5149049 w 5717220"/>
              <a:gd name="connsiteY231" fmla="*/ 1455938 h 4216894"/>
              <a:gd name="connsiteX232" fmla="*/ 5095783 w 5717220"/>
              <a:gd name="connsiteY232" fmla="*/ 1455938 h 4216894"/>
              <a:gd name="connsiteX233" fmla="*/ 5051394 w 5717220"/>
              <a:gd name="connsiteY233" fmla="*/ 1473694 h 4216894"/>
              <a:gd name="connsiteX234" fmla="*/ 4998128 w 5717220"/>
              <a:gd name="connsiteY234" fmla="*/ 1509204 h 4216894"/>
              <a:gd name="connsiteX235" fmla="*/ 4980373 w 5717220"/>
              <a:gd name="connsiteY235" fmla="*/ 1535837 h 4216894"/>
              <a:gd name="connsiteX236" fmla="*/ 4918229 w 5717220"/>
              <a:gd name="connsiteY236" fmla="*/ 1562470 h 4216894"/>
              <a:gd name="connsiteX237" fmla="*/ 4900474 w 5717220"/>
              <a:gd name="connsiteY237" fmla="*/ 1580226 h 4216894"/>
              <a:gd name="connsiteX238" fmla="*/ 4829453 w 5717220"/>
              <a:gd name="connsiteY238" fmla="*/ 1580226 h 4216894"/>
              <a:gd name="connsiteX239" fmla="*/ 4776187 w 5717220"/>
              <a:gd name="connsiteY239" fmla="*/ 1571348 h 4216894"/>
              <a:gd name="connsiteX240" fmla="*/ 4731798 w 5717220"/>
              <a:gd name="connsiteY240" fmla="*/ 1580226 h 4216894"/>
              <a:gd name="connsiteX241" fmla="*/ 4696288 w 5717220"/>
              <a:gd name="connsiteY241" fmla="*/ 1642369 h 4216894"/>
              <a:gd name="connsiteX242" fmla="*/ 4678532 w 5717220"/>
              <a:gd name="connsiteY242" fmla="*/ 1660125 h 4216894"/>
              <a:gd name="connsiteX243" fmla="*/ 4634144 w 5717220"/>
              <a:gd name="connsiteY243" fmla="*/ 1704513 h 4216894"/>
              <a:gd name="connsiteX244" fmla="*/ 4589756 w 5717220"/>
              <a:gd name="connsiteY244" fmla="*/ 1748901 h 4216894"/>
              <a:gd name="connsiteX245" fmla="*/ 4572000 w 5717220"/>
              <a:gd name="connsiteY245" fmla="*/ 1766657 h 4216894"/>
              <a:gd name="connsiteX246" fmla="*/ 4518734 w 5717220"/>
              <a:gd name="connsiteY246" fmla="*/ 1784412 h 4216894"/>
              <a:gd name="connsiteX247" fmla="*/ 4394447 w 5717220"/>
              <a:gd name="connsiteY247" fmla="*/ 1775534 h 4216894"/>
              <a:gd name="connsiteX248" fmla="*/ 4367814 w 5717220"/>
              <a:gd name="connsiteY248" fmla="*/ 1757779 h 4216894"/>
              <a:gd name="connsiteX249" fmla="*/ 4341181 w 5717220"/>
              <a:gd name="connsiteY249" fmla="*/ 1748901 h 4216894"/>
              <a:gd name="connsiteX250" fmla="*/ 4305670 w 5717220"/>
              <a:gd name="connsiteY250" fmla="*/ 1669002 h 4216894"/>
              <a:gd name="connsiteX251" fmla="*/ 4279037 w 5717220"/>
              <a:gd name="connsiteY251" fmla="*/ 1651247 h 4216894"/>
              <a:gd name="connsiteX252" fmla="*/ 4252404 w 5717220"/>
              <a:gd name="connsiteY252" fmla="*/ 1589103 h 4216894"/>
              <a:gd name="connsiteX253" fmla="*/ 4225771 w 5717220"/>
              <a:gd name="connsiteY253" fmla="*/ 1535837 h 4216894"/>
              <a:gd name="connsiteX254" fmla="*/ 4190260 w 5717220"/>
              <a:gd name="connsiteY254" fmla="*/ 1464816 h 4216894"/>
              <a:gd name="connsiteX255" fmla="*/ 4154750 w 5717220"/>
              <a:gd name="connsiteY255" fmla="*/ 1455938 h 4216894"/>
              <a:gd name="connsiteX256" fmla="*/ 4128117 w 5717220"/>
              <a:gd name="connsiteY256" fmla="*/ 1447061 h 4216894"/>
              <a:gd name="connsiteX257" fmla="*/ 4048218 w 5717220"/>
              <a:gd name="connsiteY257" fmla="*/ 1402672 h 4216894"/>
              <a:gd name="connsiteX258" fmla="*/ 3950563 w 5717220"/>
              <a:gd name="connsiteY258" fmla="*/ 1411550 h 4216894"/>
              <a:gd name="connsiteX259" fmla="*/ 3915053 w 5717220"/>
              <a:gd name="connsiteY259" fmla="*/ 1455938 h 4216894"/>
              <a:gd name="connsiteX260" fmla="*/ 3888420 w 5717220"/>
              <a:gd name="connsiteY260" fmla="*/ 1464816 h 4216894"/>
              <a:gd name="connsiteX261" fmla="*/ 3906175 w 5717220"/>
              <a:gd name="connsiteY261" fmla="*/ 1420428 h 4216894"/>
              <a:gd name="connsiteX262" fmla="*/ 3950563 w 5717220"/>
              <a:gd name="connsiteY262" fmla="*/ 1376039 h 4216894"/>
              <a:gd name="connsiteX263" fmla="*/ 3959441 w 5717220"/>
              <a:gd name="connsiteY263" fmla="*/ 1349406 h 4216894"/>
              <a:gd name="connsiteX264" fmla="*/ 3977196 w 5717220"/>
              <a:gd name="connsiteY264" fmla="*/ 1287263 h 4216894"/>
              <a:gd name="connsiteX265" fmla="*/ 3959441 w 5717220"/>
              <a:gd name="connsiteY265" fmla="*/ 1260630 h 4216894"/>
              <a:gd name="connsiteX266" fmla="*/ 3941686 w 5717220"/>
              <a:gd name="connsiteY266" fmla="*/ 1242874 h 4216894"/>
              <a:gd name="connsiteX267" fmla="*/ 3932808 w 5717220"/>
              <a:gd name="connsiteY267" fmla="*/ 1216241 h 4216894"/>
              <a:gd name="connsiteX268" fmla="*/ 3915053 w 5717220"/>
              <a:gd name="connsiteY268" fmla="*/ 1189608 h 4216894"/>
              <a:gd name="connsiteX269" fmla="*/ 3861787 w 5717220"/>
              <a:gd name="connsiteY269" fmla="*/ 1091954 h 4216894"/>
              <a:gd name="connsiteX270" fmla="*/ 3844031 w 5717220"/>
              <a:gd name="connsiteY270" fmla="*/ 1074199 h 4216894"/>
              <a:gd name="connsiteX271" fmla="*/ 3817398 w 5717220"/>
              <a:gd name="connsiteY271" fmla="*/ 1065321 h 4216894"/>
              <a:gd name="connsiteX272" fmla="*/ 3790765 w 5717220"/>
              <a:gd name="connsiteY272" fmla="*/ 1038688 h 4216894"/>
              <a:gd name="connsiteX273" fmla="*/ 3755255 w 5717220"/>
              <a:gd name="connsiteY273" fmla="*/ 1029810 h 4216894"/>
              <a:gd name="connsiteX274" fmla="*/ 3728622 w 5717220"/>
              <a:gd name="connsiteY274" fmla="*/ 1020933 h 4216894"/>
              <a:gd name="connsiteX275" fmla="*/ 3613212 w 5717220"/>
              <a:gd name="connsiteY275" fmla="*/ 1003177 h 4216894"/>
              <a:gd name="connsiteX276" fmla="*/ 3586579 w 5717220"/>
              <a:gd name="connsiteY276" fmla="*/ 1012055 h 4216894"/>
              <a:gd name="connsiteX277" fmla="*/ 3577701 w 5717220"/>
              <a:gd name="connsiteY277" fmla="*/ 1038688 h 4216894"/>
              <a:gd name="connsiteX278" fmla="*/ 3533313 w 5717220"/>
              <a:gd name="connsiteY278" fmla="*/ 1083076 h 4216894"/>
              <a:gd name="connsiteX279" fmla="*/ 3515558 w 5717220"/>
              <a:gd name="connsiteY279" fmla="*/ 1109709 h 4216894"/>
              <a:gd name="connsiteX280" fmla="*/ 3497802 w 5717220"/>
              <a:gd name="connsiteY280" fmla="*/ 1127465 h 4216894"/>
              <a:gd name="connsiteX281" fmla="*/ 3462292 w 5717220"/>
              <a:gd name="connsiteY281" fmla="*/ 1198486 h 4216894"/>
              <a:gd name="connsiteX282" fmla="*/ 3453414 w 5717220"/>
              <a:gd name="connsiteY282" fmla="*/ 1225119 h 4216894"/>
              <a:gd name="connsiteX283" fmla="*/ 3435659 w 5717220"/>
              <a:gd name="connsiteY283" fmla="*/ 1251752 h 4216894"/>
              <a:gd name="connsiteX284" fmla="*/ 3417903 w 5717220"/>
              <a:gd name="connsiteY284" fmla="*/ 1296140 h 4216894"/>
              <a:gd name="connsiteX285" fmla="*/ 3400148 w 5717220"/>
              <a:gd name="connsiteY285" fmla="*/ 1313896 h 4216894"/>
              <a:gd name="connsiteX286" fmla="*/ 3364637 w 5717220"/>
              <a:gd name="connsiteY286" fmla="*/ 1367162 h 4216894"/>
              <a:gd name="connsiteX287" fmla="*/ 3275860 w 5717220"/>
              <a:gd name="connsiteY287" fmla="*/ 1447061 h 4216894"/>
              <a:gd name="connsiteX288" fmla="*/ 3266983 w 5717220"/>
              <a:gd name="connsiteY288" fmla="*/ 1473694 h 4216894"/>
              <a:gd name="connsiteX289" fmla="*/ 3231472 w 5717220"/>
              <a:gd name="connsiteY289" fmla="*/ 1464816 h 4216894"/>
              <a:gd name="connsiteX290" fmla="*/ 3249227 w 5717220"/>
              <a:gd name="connsiteY290" fmla="*/ 1233997 h 4216894"/>
              <a:gd name="connsiteX291" fmla="*/ 3275860 w 5717220"/>
              <a:gd name="connsiteY291" fmla="*/ 1118587 h 4216894"/>
              <a:gd name="connsiteX292" fmla="*/ 3284738 w 5717220"/>
              <a:gd name="connsiteY292" fmla="*/ 1083076 h 4216894"/>
              <a:gd name="connsiteX293" fmla="*/ 3302493 w 5717220"/>
              <a:gd name="connsiteY293" fmla="*/ 1047566 h 4216894"/>
              <a:gd name="connsiteX294" fmla="*/ 3329126 w 5717220"/>
              <a:gd name="connsiteY294" fmla="*/ 1003177 h 4216894"/>
              <a:gd name="connsiteX295" fmla="*/ 3293616 w 5717220"/>
              <a:gd name="connsiteY295" fmla="*/ 878890 h 4216894"/>
              <a:gd name="connsiteX296" fmla="*/ 3275860 w 5717220"/>
              <a:gd name="connsiteY296" fmla="*/ 861134 h 4216894"/>
              <a:gd name="connsiteX297" fmla="*/ 3249227 w 5717220"/>
              <a:gd name="connsiteY297" fmla="*/ 816746 h 4216894"/>
              <a:gd name="connsiteX298" fmla="*/ 3195961 w 5717220"/>
              <a:gd name="connsiteY298" fmla="*/ 745725 h 4216894"/>
              <a:gd name="connsiteX299" fmla="*/ 3187084 w 5717220"/>
              <a:gd name="connsiteY299" fmla="*/ 719092 h 4216894"/>
              <a:gd name="connsiteX300" fmla="*/ 3062796 w 5717220"/>
              <a:gd name="connsiteY300" fmla="*/ 683581 h 4216894"/>
              <a:gd name="connsiteX301" fmla="*/ 3036163 w 5717220"/>
              <a:gd name="connsiteY301" fmla="*/ 665826 h 4216894"/>
              <a:gd name="connsiteX302" fmla="*/ 3018408 w 5717220"/>
              <a:gd name="connsiteY302" fmla="*/ 648070 h 4216894"/>
              <a:gd name="connsiteX303" fmla="*/ 2974020 w 5717220"/>
              <a:gd name="connsiteY303" fmla="*/ 639193 h 4216894"/>
              <a:gd name="connsiteX304" fmla="*/ 2920754 w 5717220"/>
              <a:gd name="connsiteY304" fmla="*/ 621437 h 4216894"/>
              <a:gd name="connsiteX305" fmla="*/ 2867488 w 5717220"/>
              <a:gd name="connsiteY305" fmla="*/ 603682 h 4216894"/>
              <a:gd name="connsiteX306" fmla="*/ 2840855 w 5717220"/>
              <a:gd name="connsiteY306" fmla="*/ 594804 h 4216894"/>
              <a:gd name="connsiteX307" fmla="*/ 2814222 w 5717220"/>
              <a:gd name="connsiteY307" fmla="*/ 577049 h 4216894"/>
              <a:gd name="connsiteX308" fmla="*/ 2760956 w 5717220"/>
              <a:gd name="connsiteY308" fmla="*/ 550416 h 4216894"/>
              <a:gd name="connsiteX309" fmla="*/ 2725445 w 5717220"/>
              <a:gd name="connsiteY309" fmla="*/ 506028 h 4216894"/>
              <a:gd name="connsiteX310" fmla="*/ 2663301 w 5717220"/>
              <a:gd name="connsiteY310" fmla="*/ 435006 h 4216894"/>
              <a:gd name="connsiteX311" fmla="*/ 2689934 w 5717220"/>
              <a:gd name="connsiteY311" fmla="*/ 514905 h 4216894"/>
              <a:gd name="connsiteX312" fmla="*/ 2716567 w 5717220"/>
              <a:gd name="connsiteY312" fmla="*/ 550416 h 4216894"/>
              <a:gd name="connsiteX313" fmla="*/ 2707690 w 5717220"/>
              <a:gd name="connsiteY313" fmla="*/ 523783 h 4216894"/>
              <a:gd name="connsiteX314" fmla="*/ 2645546 w 5717220"/>
              <a:gd name="connsiteY314" fmla="*/ 497150 h 4216894"/>
              <a:gd name="connsiteX315" fmla="*/ 2618913 w 5717220"/>
              <a:gd name="connsiteY315" fmla="*/ 479395 h 4216894"/>
              <a:gd name="connsiteX316" fmla="*/ 2601158 w 5717220"/>
              <a:gd name="connsiteY316" fmla="*/ 452762 h 4216894"/>
              <a:gd name="connsiteX317" fmla="*/ 2547892 w 5717220"/>
              <a:gd name="connsiteY317" fmla="*/ 435006 h 4216894"/>
              <a:gd name="connsiteX318" fmla="*/ 2539014 w 5717220"/>
              <a:gd name="connsiteY318" fmla="*/ 408373 h 4216894"/>
              <a:gd name="connsiteX319" fmla="*/ 2512381 w 5717220"/>
              <a:gd name="connsiteY319" fmla="*/ 399496 h 4216894"/>
              <a:gd name="connsiteX320" fmla="*/ 2450237 w 5717220"/>
              <a:gd name="connsiteY320" fmla="*/ 372863 h 4216894"/>
              <a:gd name="connsiteX321" fmla="*/ 2414726 w 5717220"/>
              <a:gd name="connsiteY321" fmla="*/ 337352 h 4216894"/>
              <a:gd name="connsiteX322" fmla="*/ 2405849 w 5717220"/>
              <a:gd name="connsiteY322" fmla="*/ 310719 h 4216894"/>
              <a:gd name="connsiteX323" fmla="*/ 2370338 w 5717220"/>
              <a:gd name="connsiteY323" fmla="*/ 213065 h 4216894"/>
              <a:gd name="connsiteX324" fmla="*/ 2343705 w 5717220"/>
              <a:gd name="connsiteY324" fmla="*/ 195309 h 4216894"/>
              <a:gd name="connsiteX325" fmla="*/ 2317072 w 5717220"/>
              <a:gd name="connsiteY325" fmla="*/ 186432 h 4216894"/>
              <a:gd name="connsiteX326" fmla="*/ 2299317 w 5717220"/>
              <a:gd name="connsiteY326" fmla="*/ 168676 h 4216894"/>
              <a:gd name="connsiteX327" fmla="*/ 2246051 w 5717220"/>
              <a:gd name="connsiteY327" fmla="*/ 133166 h 4216894"/>
              <a:gd name="connsiteX328" fmla="*/ 2210540 w 5717220"/>
              <a:gd name="connsiteY328" fmla="*/ 62144 h 4216894"/>
              <a:gd name="connsiteX329" fmla="*/ 2183907 w 5717220"/>
              <a:gd name="connsiteY329" fmla="*/ 35511 h 4216894"/>
              <a:gd name="connsiteX330" fmla="*/ 2139519 w 5717220"/>
              <a:gd name="connsiteY330" fmla="*/ 0 h 4216894"/>
              <a:gd name="connsiteX331" fmla="*/ 2077375 w 5717220"/>
              <a:gd name="connsiteY331" fmla="*/ 8878 h 4216894"/>
              <a:gd name="connsiteX332" fmla="*/ 2041864 w 5717220"/>
              <a:gd name="connsiteY332" fmla="*/ 17756 h 4216894"/>
              <a:gd name="connsiteX333" fmla="*/ 1970843 w 5717220"/>
              <a:gd name="connsiteY333" fmla="*/ 26633 h 4216894"/>
              <a:gd name="connsiteX334" fmla="*/ 1953088 w 5717220"/>
              <a:gd name="connsiteY334" fmla="*/ 266331 h 4216894"/>
              <a:gd name="connsiteX335" fmla="*/ 1944210 w 5717220"/>
              <a:gd name="connsiteY335" fmla="*/ 292964 h 4216894"/>
              <a:gd name="connsiteX336" fmla="*/ 1944210 w 5717220"/>
              <a:gd name="connsiteY336" fmla="*/ 275208 h 42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717220" h="4216894">
                <a:moveTo>
                  <a:pt x="1899822" y="88777"/>
                </a:moveTo>
                <a:cubicBezTo>
                  <a:pt x="1902781" y="103573"/>
                  <a:pt x="1904729" y="118608"/>
                  <a:pt x="1908699" y="133166"/>
                </a:cubicBezTo>
                <a:cubicBezTo>
                  <a:pt x="1913623" y="151222"/>
                  <a:pt x="1926455" y="186432"/>
                  <a:pt x="1926455" y="186432"/>
                </a:cubicBezTo>
                <a:cubicBezTo>
                  <a:pt x="1927520" y="197082"/>
                  <a:pt x="1946033" y="304000"/>
                  <a:pt x="1926455" y="328474"/>
                </a:cubicBezTo>
                <a:cubicBezTo>
                  <a:pt x="1920609" y="335781"/>
                  <a:pt x="1908900" y="321867"/>
                  <a:pt x="1899822" y="319597"/>
                </a:cubicBezTo>
                <a:cubicBezTo>
                  <a:pt x="1885183" y="315937"/>
                  <a:pt x="1870229" y="313678"/>
                  <a:pt x="1855433" y="310719"/>
                </a:cubicBezTo>
                <a:cubicBezTo>
                  <a:pt x="1779107" y="259836"/>
                  <a:pt x="1875677" y="320841"/>
                  <a:pt x="1802167" y="284086"/>
                </a:cubicBezTo>
                <a:cubicBezTo>
                  <a:pt x="1792624" y="279314"/>
                  <a:pt x="1785754" y="269397"/>
                  <a:pt x="1775534" y="266331"/>
                </a:cubicBezTo>
                <a:cubicBezTo>
                  <a:pt x="1755492" y="260318"/>
                  <a:pt x="1734105" y="260412"/>
                  <a:pt x="1713391" y="257453"/>
                </a:cubicBezTo>
                <a:cubicBezTo>
                  <a:pt x="1695636" y="260412"/>
                  <a:pt x="1676979" y="260011"/>
                  <a:pt x="1660125" y="266331"/>
                </a:cubicBezTo>
                <a:cubicBezTo>
                  <a:pt x="1652288" y="269270"/>
                  <a:pt x="1648905" y="278857"/>
                  <a:pt x="1642369" y="284086"/>
                </a:cubicBezTo>
                <a:cubicBezTo>
                  <a:pt x="1634037" y="290751"/>
                  <a:pt x="1624067" y="295176"/>
                  <a:pt x="1615736" y="301841"/>
                </a:cubicBezTo>
                <a:cubicBezTo>
                  <a:pt x="1552487" y="352441"/>
                  <a:pt x="1653321" y="282704"/>
                  <a:pt x="1571348" y="337352"/>
                </a:cubicBezTo>
                <a:lnTo>
                  <a:pt x="1535837" y="390618"/>
                </a:lnTo>
                <a:cubicBezTo>
                  <a:pt x="1529919" y="399496"/>
                  <a:pt x="1525627" y="409707"/>
                  <a:pt x="1518082" y="417251"/>
                </a:cubicBezTo>
                <a:lnTo>
                  <a:pt x="1500326" y="435006"/>
                </a:lnTo>
                <a:cubicBezTo>
                  <a:pt x="1497367" y="446843"/>
                  <a:pt x="1497916" y="460170"/>
                  <a:pt x="1491449" y="470517"/>
                </a:cubicBezTo>
                <a:cubicBezTo>
                  <a:pt x="1482577" y="484713"/>
                  <a:pt x="1455938" y="506028"/>
                  <a:pt x="1455938" y="506028"/>
                </a:cubicBezTo>
                <a:cubicBezTo>
                  <a:pt x="1449307" y="525919"/>
                  <a:pt x="1441369" y="547464"/>
                  <a:pt x="1438183" y="568171"/>
                </a:cubicBezTo>
                <a:cubicBezTo>
                  <a:pt x="1421194" y="678604"/>
                  <a:pt x="1440251" y="615233"/>
                  <a:pt x="1420427" y="674703"/>
                </a:cubicBezTo>
                <a:cubicBezTo>
                  <a:pt x="1417468" y="692458"/>
                  <a:pt x="1416722" y="710728"/>
                  <a:pt x="1411550" y="727969"/>
                </a:cubicBezTo>
                <a:cubicBezTo>
                  <a:pt x="1407747" y="740645"/>
                  <a:pt x="1394893" y="750291"/>
                  <a:pt x="1393794" y="763480"/>
                </a:cubicBezTo>
                <a:cubicBezTo>
                  <a:pt x="1390448" y="803633"/>
                  <a:pt x="1400377" y="827617"/>
                  <a:pt x="1411550" y="861134"/>
                </a:cubicBezTo>
                <a:cubicBezTo>
                  <a:pt x="1402672" y="867053"/>
                  <a:pt x="1394460" y="874118"/>
                  <a:pt x="1384917" y="878890"/>
                </a:cubicBezTo>
                <a:cubicBezTo>
                  <a:pt x="1360395" y="891151"/>
                  <a:pt x="1318438" y="893672"/>
                  <a:pt x="1296140" y="896645"/>
                </a:cubicBezTo>
                <a:lnTo>
                  <a:pt x="1225119" y="905523"/>
                </a:lnTo>
                <a:cubicBezTo>
                  <a:pt x="1216241" y="908482"/>
                  <a:pt x="1207621" y="912370"/>
                  <a:pt x="1198486" y="914400"/>
                </a:cubicBezTo>
                <a:cubicBezTo>
                  <a:pt x="1165567" y="921715"/>
                  <a:pt x="1104920" y="928316"/>
                  <a:pt x="1074198" y="932156"/>
                </a:cubicBezTo>
                <a:cubicBezTo>
                  <a:pt x="1056443" y="938074"/>
                  <a:pt x="1034166" y="936677"/>
                  <a:pt x="1020932" y="949911"/>
                </a:cubicBezTo>
                <a:cubicBezTo>
                  <a:pt x="998351" y="972493"/>
                  <a:pt x="1003498" y="971089"/>
                  <a:pt x="967666" y="985422"/>
                </a:cubicBezTo>
                <a:cubicBezTo>
                  <a:pt x="950289" y="992373"/>
                  <a:pt x="932155" y="997259"/>
                  <a:pt x="914400" y="1003177"/>
                </a:cubicBezTo>
                <a:lnTo>
                  <a:pt x="887767" y="1012055"/>
                </a:lnTo>
                <a:cubicBezTo>
                  <a:pt x="875930" y="1020933"/>
                  <a:pt x="865103" y="1031347"/>
                  <a:pt x="852257" y="1038688"/>
                </a:cubicBezTo>
                <a:cubicBezTo>
                  <a:pt x="844132" y="1043331"/>
                  <a:pt x="833648" y="1042751"/>
                  <a:pt x="825624" y="1047566"/>
                </a:cubicBezTo>
                <a:cubicBezTo>
                  <a:pt x="764692" y="1084124"/>
                  <a:pt x="856682" y="1049049"/>
                  <a:pt x="781235" y="1074199"/>
                </a:cubicBezTo>
                <a:cubicBezTo>
                  <a:pt x="772357" y="1083077"/>
                  <a:pt x="765048" y="1093868"/>
                  <a:pt x="754602" y="1100832"/>
                </a:cubicBezTo>
                <a:cubicBezTo>
                  <a:pt x="746816" y="1106023"/>
                  <a:pt x="735993" y="1104894"/>
                  <a:pt x="727969" y="1109709"/>
                </a:cubicBezTo>
                <a:cubicBezTo>
                  <a:pt x="720792" y="1114015"/>
                  <a:pt x="716750" y="1122236"/>
                  <a:pt x="710214" y="1127465"/>
                </a:cubicBezTo>
                <a:cubicBezTo>
                  <a:pt x="701883" y="1134130"/>
                  <a:pt x="691682" y="1138276"/>
                  <a:pt x="683581" y="1145220"/>
                </a:cubicBezTo>
                <a:cubicBezTo>
                  <a:pt x="670871" y="1156114"/>
                  <a:pt x="661999" y="1171445"/>
                  <a:pt x="648070" y="1180731"/>
                </a:cubicBezTo>
                <a:cubicBezTo>
                  <a:pt x="630315" y="1192568"/>
                  <a:pt x="609893" y="1201152"/>
                  <a:pt x="594804" y="1216241"/>
                </a:cubicBezTo>
                <a:cubicBezTo>
                  <a:pt x="552676" y="1258369"/>
                  <a:pt x="575174" y="1246458"/>
                  <a:pt x="532660" y="1260630"/>
                </a:cubicBezTo>
                <a:cubicBezTo>
                  <a:pt x="526742" y="1269508"/>
                  <a:pt x="522450" y="1279718"/>
                  <a:pt x="514905" y="1287263"/>
                </a:cubicBezTo>
                <a:cubicBezTo>
                  <a:pt x="507360" y="1294808"/>
                  <a:pt x="494190" y="1296140"/>
                  <a:pt x="488272" y="1305018"/>
                </a:cubicBezTo>
                <a:cubicBezTo>
                  <a:pt x="481504" y="1315170"/>
                  <a:pt x="482900" y="1328842"/>
                  <a:pt x="479394" y="1340529"/>
                </a:cubicBezTo>
                <a:cubicBezTo>
                  <a:pt x="467569" y="1379946"/>
                  <a:pt x="466717" y="1391888"/>
                  <a:pt x="443884" y="1420428"/>
                </a:cubicBezTo>
                <a:cubicBezTo>
                  <a:pt x="438655" y="1426964"/>
                  <a:pt x="432047" y="1432265"/>
                  <a:pt x="426128" y="1438183"/>
                </a:cubicBezTo>
                <a:cubicBezTo>
                  <a:pt x="423169" y="1447061"/>
                  <a:pt x="417251" y="1455458"/>
                  <a:pt x="417251" y="1464816"/>
                </a:cubicBezTo>
                <a:cubicBezTo>
                  <a:pt x="417251" y="1520554"/>
                  <a:pt x="430826" y="1525128"/>
                  <a:pt x="461639" y="1571348"/>
                </a:cubicBezTo>
                <a:cubicBezTo>
                  <a:pt x="484038" y="1604947"/>
                  <a:pt x="471848" y="1590436"/>
                  <a:pt x="497150" y="1615736"/>
                </a:cubicBezTo>
                <a:lnTo>
                  <a:pt x="523783" y="1695635"/>
                </a:lnTo>
                <a:cubicBezTo>
                  <a:pt x="526742" y="1704513"/>
                  <a:pt x="527469" y="1714482"/>
                  <a:pt x="532660" y="1722268"/>
                </a:cubicBezTo>
                <a:lnTo>
                  <a:pt x="550416" y="1748901"/>
                </a:lnTo>
                <a:cubicBezTo>
                  <a:pt x="553375" y="1757779"/>
                  <a:pt x="556722" y="1766536"/>
                  <a:pt x="559293" y="1775534"/>
                </a:cubicBezTo>
                <a:cubicBezTo>
                  <a:pt x="562645" y="1787266"/>
                  <a:pt x="564665" y="1799358"/>
                  <a:pt x="568171" y="1811045"/>
                </a:cubicBezTo>
                <a:cubicBezTo>
                  <a:pt x="573549" y="1828971"/>
                  <a:pt x="572692" y="1851077"/>
                  <a:pt x="585926" y="1864311"/>
                </a:cubicBezTo>
                <a:lnTo>
                  <a:pt x="603682" y="1882067"/>
                </a:lnTo>
                <a:cubicBezTo>
                  <a:pt x="606641" y="1902781"/>
                  <a:pt x="609119" y="1923570"/>
                  <a:pt x="612559" y="1944210"/>
                </a:cubicBezTo>
                <a:cubicBezTo>
                  <a:pt x="615040" y="1959094"/>
                  <a:pt x="621437" y="1973510"/>
                  <a:pt x="621437" y="1988599"/>
                </a:cubicBezTo>
                <a:cubicBezTo>
                  <a:pt x="621437" y="2062638"/>
                  <a:pt x="620447" y="2136922"/>
                  <a:pt x="612559" y="2210540"/>
                </a:cubicBezTo>
                <a:cubicBezTo>
                  <a:pt x="611422" y="2221149"/>
                  <a:pt x="600722" y="2228295"/>
                  <a:pt x="594804" y="2237173"/>
                </a:cubicBezTo>
                <a:cubicBezTo>
                  <a:pt x="591845" y="2249010"/>
                  <a:pt x="589432" y="2260997"/>
                  <a:pt x="585926" y="2272684"/>
                </a:cubicBezTo>
                <a:cubicBezTo>
                  <a:pt x="580548" y="2290610"/>
                  <a:pt x="572710" y="2307793"/>
                  <a:pt x="568171" y="2325950"/>
                </a:cubicBezTo>
                <a:cubicBezTo>
                  <a:pt x="565212" y="2337787"/>
                  <a:pt x="564099" y="2350246"/>
                  <a:pt x="559293" y="2361461"/>
                </a:cubicBezTo>
                <a:cubicBezTo>
                  <a:pt x="555090" y="2371268"/>
                  <a:pt x="547456" y="2379216"/>
                  <a:pt x="541538" y="2388094"/>
                </a:cubicBezTo>
                <a:cubicBezTo>
                  <a:pt x="538579" y="2399931"/>
                  <a:pt x="534909" y="2411612"/>
                  <a:pt x="532660" y="2423604"/>
                </a:cubicBezTo>
                <a:cubicBezTo>
                  <a:pt x="526025" y="2458988"/>
                  <a:pt x="526290" y="2495983"/>
                  <a:pt x="514905" y="2530136"/>
                </a:cubicBezTo>
                <a:cubicBezTo>
                  <a:pt x="511946" y="2539014"/>
                  <a:pt x="511873" y="2549462"/>
                  <a:pt x="506027" y="2556769"/>
                </a:cubicBezTo>
                <a:cubicBezTo>
                  <a:pt x="499362" y="2565101"/>
                  <a:pt x="488272" y="2568606"/>
                  <a:pt x="479394" y="2574525"/>
                </a:cubicBezTo>
                <a:cubicBezTo>
                  <a:pt x="467557" y="2592280"/>
                  <a:pt x="450632" y="2607547"/>
                  <a:pt x="443884" y="2627791"/>
                </a:cubicBezTo>
                <a:cubicBezTo>
                  <a:pt x="437965" y="2645546"/>
                  <a:pt x="444480" y="2677387"/>
                  <a:pt x="426128" y="2681057"/>
                </a:cubicBezTo>
                <a:lnTo>
                  <a:pt x="381740" y="2689934"/>
                </a:lnTo>
                <a:cubicBezTo>
                  <a:pt x="310719" y="2666262"/>
                  <a:pt x="399495" y="2689934"/>
                  <a:pt x="328474" y="2689934"/>
                </a:cubicBezTo>
                <a:cubicBezTo>
                  <a:pt x="304616" y="2689934"/>
                  <a:pt x="281127" y="2684016"/>
                  <a:pt x="257453" y="2681057"/>
                </a:cubicBezTo>
                <a:cubicBezTo>
                  <a:pt x="236420" y="2660024"/>
                  <a:pt x="216548" y="2637830"/>
                  <a:pt x="186431" y="2627791"/>
                </a:cubicBezTo>
                <a:lnTo>
                  <a:pt x="159798" y="2618913"/>
                </a:lnTo>
                <a:cubicBezTo>
                  <a:pt x="130206" y="2624831"/>
                  <a:pt x="99651" y="2627125"/>
                  <a:pt x="71022" y="2636668"/>
                </a:cubicBezTo>
                <a:cubicBezTo>
                  <a:pt x="32423" y="2649534"/>
                  <a:pt x="73102" y="2666007"/>
                  <a:pt x="44389" y="2689934"/>
                </a:cubicBezTo>
                <a:cubicBezTo>
                  <a:pt x="32797" y="2699594"/>
                  <a:pt x="14796" y="2695853"/>
                  <a:pt x="0" y="2698812"/>
                </a:cubicBezTo>
                <a:cubicBezTo>
                  <a:pt x="5919" y="2755037"/>
                  <a:pt x="11276" y="2811325"/>
                  <a:pt x="17756" y="2867488"/>
                </a:cubicBezTo>
                <a:cubicBezTo>
                  <a:pt x="20298" y="2889517"/>
                  <a:pt x="28636" y="2948812"/>
                  <a:pt x="35511" y="2974020"/>
                </a:cubicBezTo>
                <a:cubicBezTo>
                  <a:pt x="40435" y="2992076"/>
                  <a:pt x="47348" y="3009531"/>
                  <a:pt x="53266" y="3027286"/>
                </a:cubicBezTo>
                <a:cubicBezTo>
                  <a:pt x="56225" y="3036164"/>
                  <a:pt x="56953" y="3046133"/>
                  <a:pt x="62144" y="3053919"/>
                </a:cubicBezTo>
                <a:cubicBezTo>
                  <a:pt x="85090" y="3088338"/>
                  <a:pt x="76525" y="3070430"/>
                  <a:pt x="88777" y="3107185"/>
                </a:cubicBezTo>
                <a:cubicBezTo>
                  <a:pt x="82859" y="3163410"/>
                  <a:pt x="78334" y="3219800"/>
                  <a:pt x="71022" y="3275861"/>
                </a:cubicBezTo>
                <a:cubicBezTo>
                  <a:pt x="69444" y="3287960"/>
                  <a:pt x="62144" y="3299170"/>
                  <a:pt x="62144" y="3311371"/>
                </a:cubicBezTo>
                <a:cubicBezTo>
                  <a:pt x="62144" y="3352906"/>
                  <a:pt x="68063" y="3394230"/>
                  <a:pt x="71022" y="3435659"/>
                </a:cubicBezTo>
                <a:cubicBezTo>
                  <a:pt x="158093" y="3406634"/>
                  <a:pt x="105637" y="3416349"/>
                  <a:pt x="230820" y="3426781"/>
                </a:cubicBezTo>
                <a:cubicBezTo>
                  <a:pt x="322558" y="3457360"/>
                  <a:pt x="263371" y="3421848"/>
                  <a:pt x="292963" y="3471169"/>
                </a:cubicBezTo>
                <a:cubicBezTo>
                  <a:pt x="297269" y="3478346"/>
                  <a:pt x="304800" y="3483006"/>
                  <a:pt x="310719" y="3488925"/>
                </a:cubicBezTo>
                <a:lnTo>
                  <a:pt x="328474" y="3542191"/>
                </a:lnTo>
                <a:cubicBezTo>
                  <a:pt x="331433" y="3551069"/>
                  <a:pt x="333167" y="3560454"/>
                  <a:pt x="337352" y="3568824"/>
                </a:cubicBezTo>
                <a:cubicBezTo>
                  <a:pt x="343270" y="3580661"/>
                  <a:pt x="349894" y="3592170"/>
                  <a:pt x="355107" y="3604334"/>
                </a:cubicBezTo>
                <a:cubicBezTo>
                  <a:pt x="358793" y="3612935"/>
                  <a:pt x="358139" y="3623660"/>
                  <a:pt x="363985" y="3630967"/>
                </a:cubicBezTo>
                <a:cubicBezTo>
                  <a:pt x="370650" y="3639299"/>
                  <a:pt x="381740" y="3642804"/>
                  <a:pt x="390618" y="3648723"/>
                </a:cubicBezTo>
                <a:cubicBezTo>
                  <a:pt x="425982" y="3701770"/>
                  <a:pt x="387360" y="3655645"/>
                  <a:pt x="435006" y="3684233"/>
                </a:cubicBezTo>
                <a:cubicBezTo>
                  <a:pt x="456965" y="3697408"/>
                  <a:pt x="452376" y="3710482"/>
                  <a:pt x="470517" y="3728622"/>
                </a:cubicBezTo>
                <a:cubicBezTo>
                  <a:pt x="478062" y="3736166"/>
                  <a:pt x="488272" y="3740459"/>
                  <a:pt x="497150" y="3746377"/>
                </a:cubicBezTo>
                <a:cubicBezTo>
                  <a:pt x="503068" y="3755255"/>
                  <a:pt x="508240" y="3764678"/>
                  <a:pt x="514905" y="3773010"/>
                </a:cubicBezTo>
                <a:cubicBezTo>
                  <a:pt x="520134" y="3779546"/>
                  <a:pt x="528917" y="3783280"/>
                  <a:pt x="532660" y="3790766"/>
                </a:cubicBezTo>
                <a:cubicBezTo>
                  <a:pt x="541030" y="3807506"/>
                  <a:pt x="550416" y="3844032"/>
                  <a:pt x="550416" y="3844032"/>
                </a:cubicBezTo>
                <a:cubicBezTo>
                  <a:pt x="544497" y="3855869"/>
                  <a:pt x="542018" y="3870184"/>
                  <a:pt x="532660" y="3879542"/>
                </a:cubicBezTo>
                <a:cubicBezTo>
                  <a:pt x="523302" y="3888900"/>
                  <a:pt x="502065" y="3885011"/>
                  <a:pt x="497150" y="3897298"/>
                </a:cubicBezTo>
                <a:cubicBezTo>
                  <a:pt x="493188" y="3907204"/>
                  <a:pt x="510133" y="3914388"/>
                  <a:pt x="514905" y="3923931"/>
                </a:cubicBezTo>
                <a:cubicBezTo>
                  <a:pt x="519090" y="3932301"/>
                  <a:pt x="519598" y="3942194"/>
                  <a:pt x="523783" y="3950564"/>
                </a:cubicBezTo>
                <a:cubicBezTo>
                  <a:pt x="528555" y="3960107"/>
                  <a:pt x="536766" y="3967654"/>
                  <a:pt x="541538" y="3977197"/>
                </a:cubicBezTo>
                <a:cubicBezTo>
                  <a:pt x="545723" y="3985567"/>
                  <a:pt x="543799" y="3997213"/>
                  <a:pt x="550416" y="4003830"/>
                </a:cubicBezTo>
                <a:cubicBezTo>
                  <a:pt x="557033" y="4010447"/>
                  <a:pt x="568171" y="4009748"/>
                  <a:pt x="577049" y="4012707"/>
                </a:cubicBezTo>
                <a:cubicBezTo>
                  <a:pt x="596420" y="4090196"/>
                  <a:pt x="568471" y="4004279"/>
                  <a:pt x="621437" y="4083729"/>
                </a:cubicBezTo>
                <a:cubicBezTo>
                  <a:pt x="627355" y="4092607"/>
                  <a:pt x="630144" y="4104707"/>
                  <a:pt x="639192" y="4110362"/>
                </a:cubicBezTo>
                <a:cubicBezTo>
                  <a:pt x="655063" y="4120281"/>
                  <a:pt x="676886" y="4117735"/>
                  <a:pt x="692459" y="4128117"/>
                </a:cubicBezTo>
                <a:cubicBezTo>
                  <a:pt x="701337" y="4134035"/>
                  <a:pt x="709285" y="4141669"/>
                  <a:pt x="719092" y="4145872"/>
                </a:cubicBezTo>
                <a:cubicBezTo>
                  <a:pt x="730306" y="4150678"/>
                  <a:pt x="742870" y="4151398"/>
                  <a:pt x="754602" y="4154750"/>
                </a:cubicBezTo>
                <a:cubicBezTo>
                  <a:pt x="816578" y="4172458"/>
                  <a:pt x="737331" y="4157357"/>
                  <a:pt x="843379" y="4172505"/>
                </a:cubicBezTo>
                <a:cubicBezTo>
                  <a:pt x="852257" y="4175464"/>
                  <a:pt x="861411" y="4177697"/>
                  <a:pt x="870012" y="4181383"/>
                </a:cubicBezTo>
                <a:cubicBezTo>
                  <a:pt x="882176" y="4186596"/>
                  <a:pt x="893132" y="4194491"/>
                  <a:pt x="905523" y="4199138"/>
                </a:cubicBezTo>
                <a:cubicBezTo>
                  <a:pt x="926715" y="4207085"/>
                  <a:pt x="975885" y="4213825"/>
                  <a:pt x="994299" y="4216894"/>
                </a:cubicBezTo>
                <a:cubicBezTo>
                  <a:pt x="1035728" y="4213935"/>
                  <a:pt x="1077684" y="4215234"/>
                  <a:pt x="1118587" y="4208016"/>
                </a:cubicBezTo>
                <a:cubicBezTo>
                  <a:pt x="1129094" y="4206162"/>
                  <a:pt x="1135413" y="4194464"/>
                  <a:pt x="1145220" y="4190261"/>
                </a:cubicBezTo>
                <a:cubicBezTo>
                  <a:pt x="1156434" y="4185455"/>
                  <a:pt x="1168893" y="4184342"/>
                  <a:pt x="1180730" y="4181383"/>
                </a:cubicBezTo>
                <a:cubicBezTo>
                  <a:pt x="1186649" y="4175465"/>
                  <a:pt x="1191309" y="4167934"/>
                  <a:pt x="1198486" y="4163628"/>
                </a:cubicBezTo>
                <a:cubicBezTo>
                  <a:pt x="1206510" y="4158813"/>
                  <a:pt x="1217812" y="4160596"/>
                  <a:pt x="1225119" y="4154750"/>
                </a:cubicBezTo>
                <a:cubicBezTo>
                  <a:pt x="1282484" y="4108857"/>
                  <a:pt x="1202564" y="4141554"/>
                  <a:pt x="1269507" y="4119239"/>
                </a:cubicBezTo>
                <a:cubicBezTo>
                  <a:pt x="1352365" y="4125158"/>
                  <a:pt x="1435041" y="4134810"/>
                  <a:pt x="1518082" y="4136995"/>
                </a:cubicBezTo>
                <a:cubicBezTo>
                  <a:pt x="1547812" y="4137777"/>
                  <a:pt x="1577301" y="4131401"/>
                  <a:pt x="1606859" y="4128117"/>
                </a:cubicBezTo>
                <a:cubicBezTo>
                  <a:pt x="1673512" y="4120711"/>
                  <a:pt x="1671118" y="4120366"/>
                  <a:pt x="1731146" y="4110362"/>
                </a:cubicBezTo>
                <a:cubicBezTo>
                  <a:pt x="1740024" y="4107403"/>
                  <a:pt x="1748421" y="4101484"/>
                  <a:pt x="1757779" y="4101484"/>
                </a:cubicBezTo>
                <a:cubicBezTo>
                  <a:pt x="1789024" y="4101484"/>
                  <a:pt x="1810215" y="4110085"/>
                  <a:pt x="1837678" y="4119239"/>
                </a:cubicBezTo>
                <a:cubicBezTo>
                  <a:pt x="1844871" y="4126432"/>
                  <a:pt x="1866699" y="4153556"/>
                  <a:pt x="1882066" y="4145872"/>
                </a:cubicBezTo>
                <a:cubicBezTo>
                  <a:pt x="1890436" y="4141687"/>
                  <a:pt x="1883329" y="4124678"/>
                  <a:pt x="1890944" y="4119239"/>
                </a:cubicBezTo>
                <a:cubicBezTo>
                  <a:pt x="1906174" y="4108361"/>
                  <a:pt x="1926455" y="4107402"/>
                  <a:pt x="1944210" y="4101484"/>
                </a:cubicBezTo>
                <a:cubicBezTo>
                  <a:pt x="1973643" y="4091673"/>
                  <a:pt x="2002471" y="4080954"/>
                  <a:pt x="2032987" y="4074851"/>
                </a:cubicBezTo>
                <a:cubicBezTo>
                  <a:pt x="2050638" y="4071321"/>
                  <a:pt x="2068790" y="4070339"/>
                  <a:pt x="2086253" y="4065973"/>
                </a:cubicBezTo>
                <a:cubicBezTo>
                  <a:pt x="2104410" y="4061434"/>
                  <a:pt x="2121764" y="4054136"/>
                  <a:pt x="2139519" y="4048218"/>
                </a:cubicBezTo>
                <a:lnTo>
                  <a:pt x="2219418" y="4021585"/>
                </a:lnTo>
                <a:cubicBezTo>
                  <a:pt x="2219423" y="4021583"/>
                  <a:pt x="2272678" y="4003831"/>
                  <a:pt x="2272684" y="4003830"/>
                </a:cubicBezTo>
                <a:cubicBezTo>
                  <a:pt x="2302276" y="4000871"/>
                  <a:pt x="2331981" y="3998883"/>
                  <a:pt x="2361460" y="3994952"/>
                </a:cubicBezTo>
                <a:cubicBezTo>
                  <a:pt x="2378616" y="3992664"/>
                  <a:pt x="2422904" y="3982470"/>
                  <a:pt x="2441359" y="3977197"/>
                </a:cubicBezTo>
                <a:cubicBezTo>
                  <a:pt x="2450357" y="3974626"/>
                  <a:pt x="2458994" y="3970890"/>
                  <a:pt x="2467992" y="3968319"/>
                </a:cubicBezTo>
                <a:cubicBezTo>
                  <a:pt x="2479724" y="3964967"/>
                  <a:pt x="2491816" y="3962947"/>
                  <a:pt x="2503503" y="3959441"/>
                </a:cubicBezTo>
                <a:cubicBezTo>
                  <a:pt x="2503553" y="3959426"/>
                  <a:pt x="2570061" y="3937255"/>
                  <a:pt x="2583402" y="3932808"/>
                </a:cubicBezTo>
                <a:lnTo>
                  <a:pt x="2610035" y="3923931"/>
                </a:lnTo>
                <a:cubicBezTo>
                  <a:pt x="2618913" y="3918012"/>
                  <a:pt x="2627125" y="3910947"/>
                  <a:pt x="2636668" y="3906175"/>
                </a:cubicBezTo>
                <a:cubicBezTo>
                  <a:pt x="2654863" y="3897077"/>
                  <a:pt x="2690813" y="3891795"/>
                  <a:pt x="2707690" y="3888420"/>
                </a:cubicBezTo>
                <a:cubicBezTo>
                  <a:pt x="2767901" y="3848280"/>
                  <a:pt x="2694360" y="3898418"/>
                  <a:pt x="2778711" y="3835154"/>
                </a:cubicBezTo>
                <a:cubicBezTo>
                  <a:pt x="2787247" y="3828752"/>
                  <a:pt x="2797013" y="3824064"/>
                  <a:pt x="2805344" y="3817399"/>
                </a:cubicBezTo>
                <a:cubicBezTo>
                  <a:pt x="2811880" y="3812170"/>
                  <a:pt x="2815328" y="3802752"/>
                  <a:pt x="2823099" y="3799643"/>
                </a:cubicBezTo>
                <a:cubicBezTo>
                  <a:pt x="2845756" y="3790580"/>
                  <a:pt x="2870447" y="3787806"/>
                  <a:pt x="2894121" y="3781888"/>
                </a:cubicBezTo>
                <a:cubicBezTo>
                  <a:pt x="2905958" y="3778929"/>
                  <a:pt x="2918056" y="3776868"/>
                  <a:pt x="2929631" y="3773010"/>
                </a:cubicBezTo>
                <a:lnTo>
                  <a:pt x="2982897" y="3755255"/>
                </a:lnTo>
                <a:cubicBezTo>
                  <a:pt x="3010845" y="3727308"/>
                  <a:pt x="2999515" y="3733345"/>
                  <a:pt x="3053919" y="3719744"/>
                </a:cubicBezTo>
                <a:cubicBezTo>
                  <a:pt x="3189612" y="3685821"/>
                  <a:pt x="3057897" y="3716431"/>
                  <a:pt x="3240350" y="3684233"/>
                </a:cubicBezTo>
                <a:cubicBezTo>
                  <a:pt x="3252365" y="3682113"/>
                  <a:pt x="3263950" y="3678003"/>
                  <a:pt x="3275860" y="3675356"/>
                </a:cubicBezTo>
                <a:cubicBezTo>
                  <a:pt x="3290590" y="3672083"/>
                  <a:pt x="3305691" y="3670448"/>
                  <a:pt x="3320249" y="3666478"/>
                </a:cubicBezTo>
                <a:cubicBezTo>
                  <a:pt x="3338305" y="3661554"/>
                  <a:pt x="3355760" y="3654641"/>
                  <a:pt x="3373515" y="3648723"/>
                </a:cubicBezTo>
                <a:lnTo>
                  <a:pt x="3453414" y="3622090"/>
                </a:lnTo>
                <a:lnTo>
                  <a:pt x="3480047" y="3613212"/>
                </a:lnTo>
                <a:cubicBezTo>
                  <a:pt x="3488925" y="3610253"/>
                  <a:pt x="3497601" y="3606603"/>
                  <a:pt x="3506680" y="3604334"/>
                </a:cubicBezTo>
                <a:lnTo>
                  <a:pt x="3542191" y="3595457"/>
                </a:lnTo>
                <a:cubicBezTo>
                  <a:pt x="3556987" y="3580661"/>
                  <a:pt x="3566728" y="3557685"/>
                  <a:pt x="3586579" y="3551068"/>
                </a:cubicBezTo>
                <a:lnTo>
                  <a:pt x="3639845" y="3533313"/>
                </a:lnTo>
                <a:lnTo>
                  <a:pt x="3666478" y="3524435"/>
                </a:lnTo>
                <a:cubicBezTo>
                  <a:pt x="3675356" y="3515557"/>
                  <a:pt x="3682136" y="3503899"/>
                  <a:pt x="3693111" y="3497802"/>
                </a:cubicBezTo>
                <a:cubicBezTo>
                  <a:pt x="3709472" y="3488713"/>
                  <a:pt x="3746377" y="3480047"/>
                  <a:pt x="3746377" y="3480047"/>
                </a:cubicBezTo>
                <a:cubicBezTo>
                  <a:pt x="3765200" y="3454949"/>
                  <a:pt x="3770947" y="3439079"/>
                  <a:pt x="3799643" y="3426781"/>
                </a:cubicBezTo>
                <a:cubicBezTo>
                  <a:pt x="3834379" y="3411894"/>
                  <a:pt x="3852618" y="3424016"/>
                  <a:pt x="3888420" y="3400148"/>
                </a:cubicBezTo>
                <a:cubicBezTo>
                  <a:pt x="3971935" y="3344472"/>
                  <a:pt x="3839993" y="3429791"/>
                  <a:pt x="3959441" y="3364637"/>
                </a:cubicBezTo>
                <a:cubicBezTo>
                  <a:pt x="3978175" y="3354419"/>
                  <a:pt x="3992463" y="3335875"/>
                  <a:pt x="4012707" y="3329127"/>
                </a:cubicBezTo>
                <a:cubicBezTo>
                  <a:pt x="4021585" y="3326168"/>
                  <a:pt x="4031160" y="3324794"/>
                  <a:pt x="4039340" y="3320249"/>
                </a:cubicBezTo>
                <a:cubicBezTo>
                  <a:pt x="4125816" y="3272206"/>
                  <a:pt x="4058720" y="3293209"/>
                  <a:pt x="4128117" y="3275861"/>
                </a:cubicBezTo>
                <a:lnTo>
                  <a:pt x="4181383" y="3293616"/>
                </a:lnTo>
                <a:cubicBezTo>
                  <a:pt x="4190261" y="3296575"/>
                  <a:pt x="4198937" y="3300224"/>
                  <a:pt x="4208016" y="3302494"/>
                </a:cubicBezTo>
                <a:lnTo>
                  <a:pt x="4243526" y="3311371"/>
                </a:lnTo>
                <a:cubicBezTo>
                  <a:pt x="4249445" y="3317290"/>
                  <a:pt x="4254105" y="3324821"/>
                  <a:pt x="4261282" y="3329127"/>
                </a:cubicBezTo>
                <a:cubicBezTo>
                  <a:pt x="4269306" y="3333942"/>
                  <a:pt x="4278917" y="3335433"/>
                  <a:pt x="4287915" y="3338004"/>
                </a:cubicBezTo>
                <a:cubicBezTo>
                  <a:pt x="4345633" y="3354495"/>
                  <a:pt x="4347370" y="3348877"/>
                  <a:pt x="4429958" y="3355760"/>
                </a:cubicBezTo>
                <a:cubicBezTo>
                  <a:pt x="4433127" y="3368439"/>
                  <a:pt x="4450695" y="3442570"/>
                  <a:pt x="4456591" y="3444536"/>
                </a:cubicBezTo>
                <a:lnTo>
                  <a:pt x="4483224" y="3453414"/>
                </a:lnTo>
                <a:cubicBezTo>
                  <a:pt x="4489142" y="3462292"/>
                  <a:pt x="4492648" y="3473382"/>
                  <a:pt x="4500979" y="3480047"/>
                </a:cubicBezTo>
                <a:cubicBezTo>
                  <a:pt x="4508286" y="3485893"/>
                  <a:pt x="4518850" y="3485639"/>
                  <a:pt x="4527612" y="3488925"/>
                </a:cubicBezTo>
                <a:cubicBezTo>
                  <a:pt x="4542533" y="3494520"/>
                  <a:pt x="4556114" y="3505426"/>
                  <a:pt x="4572000" y="3506680"/>
                </a:cubicBezTo>
                <a:cubicBezTo>
                  <a:pt x="4669396" y="3514369"/>
                  <a:pt x="4767309" y="3512599"/>
                  <a:pt x="4864963" y="3515558"/>
                </a:cubicBezTo>
                <a:lnTo>
                  <a:pt x="4980373" y="3524435"/>
                </a:lnTo>
                <a:cubicBezTo>
                  <a:pt x="5039523" y="3528020"/>
                  <a:pt x="5098759" y="3530026"/>
                  <a:pt x="5157926" y="3533313"/>
                </a:cubicBezTo>
                <a:lnTo>
                  <a:pt x="5299969" y="3542191"/>
                </a:lnTo>
                <a:cubicBezTo>
                  <a:pt x="5363846" y="3563482"/>
                  <a:pt x="5284055" y="3537643"/>
                  <a:pt x="5362113" y="3559946"/>
                </a:cubicBezTo>
                <a:cubicBezTo>
                  <a:pt x="5371111" y="3562517"/>
                  <a:pt x="5379868" y="3565865"/>
                  <a:pt x="5388746" y="3568824"/>
                </a:cubicBezTo>
                <a:cubicBezTo>
                  <a:pt x="5442012" y="3565865"/>
                  <a:pt x="5495608" y="3566563"/>
                  <a:pt x="5548544" y="3559946"/>
                </a:cubicBezTo>
                <a:cubicBezTo>
                  <a:pt x="5567115" y="3557625"/>
                  <a:pt x="5601810" y="3542191"/>
                  <a:pt x="5601810" y="3542191"/>
                </a:cubicBezTo>
                <a:cubicBezTo>
                  <a:pt x="5605007" y="3471859"/>
                  <a:pt x="5603601" y="3364558"/>
                  <a:pt x="5619565" y="3284738"/>
                </a:cubicBezTo>
                <a:cubicBezTo>
                  <a:pt x="5621400" y="3275562"/>
                  <a:pt x="5625484" y="3266983"/>
                  <a:pt x="5628443" y="3258105"/>
                </a:cubicBezTo>
                <a:cubicBezTo>
                  <a:pt x="5622525" y="3240350"/>
                  <a:pt x="5615227" y="3222996"/>
                  <a:pt x="5610688" y="3204839"/>
                </a:cubicBezTo>
                <a:cubicBezTo>
                  <a:pt x="5607729" y="3193002"/>
                  <a:pt x="5606616" y="3180543"/>
                  <a:pt x="5601810" y="3169329"/>
                </a:cubicBezTo>
                <a:cubicBezTo>
                  <a:pt x="5597607" y="3159522"/>
                  <a:pt x="5588827" y="3152239"/>
                  <a:pt x="5584055" y="3142696"/>
                </a:cubicBezTo>
                <a:cubicBezTo>
                  <a:pt x="5547300" y="3069186"/>
                  <a:pt x="5608305" y="3165756"/>
                  <a:pt x="5557422" y="3089430"/>
                </a:cubicBezTo>
                <a:cubicBezTo>
                  <a:pt x="5554463" y="3062797"/>
                  <a:pt x="5552950" y="3035963"/>
                  <a:pt x="5548544" y="3009531"/>
                </a:cubicBezTo>
                <a:cubicBezTo>
                  <a:pt x="5542966" y="2976061"/>
                  <a:pt x="5537248" y="2986938"/>
                  <a:pt x="5521911" y="2956265"/>
                </a:cubicBezTo>
                <a:cubicBezTo>
                  <a:pt x="5485156" y="2882755"/>
                  <a:pt x="5546161" y="2979325"/>
                  <a:pt x="5495278" y="2902999"/>
                </a:cubicBezTo>
                <a:cubicBezTo>
                  <a:pt x="5501196" y="2873407"/>
                  <a:pt x="5506710" y="2843730"/>
                  <a:pt x="5513033" y="2814222"/>
                </a:cubicBezTo>
                <a:cubicBezTo>
                  <a:pt x="5515590" y="2802292"/>
                  <a:pt x="5515857" y="2789305"/>
                  <a:pt x="5521911" y="2778711"/>
                </a:cubicBezTo>
                <a:cubicBezTo>
                  <a:pt x="5528140" y="2767810"/>
                  <a:pt x="5538328" y="2759375"/>
                  <a:pt x="5548544" y="2752078"/>
                </a:cubicBezTo>
                <a:cubicBezTo>
                  <a:pt x="5559313" y="2744386"/>
                  <a:pt x="5572218" y="2740241"/>
                  <a:pt x="5584055" y="2734323"/>
                </a:cubicBezTo>
                <a:cubicBezTo>
                  <a:pt x="5598851" y="2716568"/>
                  <a:pt x="5612826" y="2698094"/>
                  <a:pt x="5628443" y="2681057"/>
                </a:cubicBezTo>
                <a:cubicBezTo>
                  <a:pt x="5645410" y="2662547"/>
                  <a:pt x="5666023" y="2647399"/>
                  <a:pt x="5681709" y="2627791"/>
                </a:cubicBezTo>
                <a:cubicBezTo>
                  <a:pt x="5689976" y="2617457"/>
                  <a:pt x="5694549" y="2604568"/>
                  <a:pt x="5699464" y="2592280"/>
                </a:cubicBezTo>
                <a:cubicBezTo>
                  <a:pt x="5706415" y="2574903"/>
                  <a:pt x="5717220" y="2539014"/>
                  <a:pt x="5717220" y="2539014"/>
                </a:cubicBezTo>
                <a:cubicBezTo>
                  <a:pt x="5711301" y="2512381"/>
                  <a:pt x="5705599" y="2485699"/>
                  <a:pt x="5699464" y="2459115"/>
                </a:cubicBezTo>
                <a:cubicBezTo>
                  <a:pt x="5696720" y="2447226"/>
                  <a:pt x="5696043" y="2434517"/>
                  <a:pt x="5690587" y="2423604"/>
                </a:cubicBezTo>
                <a:cubicBezTo>
                  <a:pt x="5683970" y="2410370"/>
                  <a:pt x="5672832" y="2399931"/>
                  <a:pt x="5663954" y="2388094"/>
                </a:cubicBezTo>
                <a:cubicBezTo>
                  <a:pt x="5629604" y="2285048"/>
                  <a:pt x="5664672" y="2398520"/>
                  <a:pt x="5646198" y="2130641"/>
                </a:cubicBezTo>
                <a:cubicBezTo>
                  <a:pt x="5645287" y="2117435"/>
                  <a:pt x="5624322" y="2075634"/>
                  <a:pt x="5619565" y="2068498"/>
                </a:cubicBezTo>
                <a:cubicBezTo>
                  <a:pt x="5614922" y="2061534"/>
                  <a:pt x="5607039" y="2057278"/>
                  <a:pt x="5601810" y="2050742"/>
                </a:cubicBezTo>
                <a:cubicBezTo>
                  <a:pt x="5595145" y="2042410"/>
                  <a:pt x="5590720" y="2032440"/>
                  <a:pt x="5584055" y="2024109"/>
                </a:cubicBezTo>
                <a:cubicBezTo>
                  <a:pt x="5533455" y="1960860"/>
                  <a:pt x="5603192" y="2061694"/>
                  <a:pt x="5548544" y="1979721"/>
                </a:cubicBezTo>
                <a:cubicBezTo>
                  <a:pt x="5540067" y="1945815"/>
                  <a:pt x="5538625" y="1933251"/>
                  <a:pt x="5521911" y="1899822"/>
                </a:cubicBezTo>
                <a:cubicBezTo>
                  <a:pt x="5517139" y="1890279"/>
                  <a:pt x="5509338" y="1882516"/>
                  <a:pt x="5504156" y="1873189"/>
                </a:cubicBezTo>
                <a:cubicBezTo>
                  <a:pt x="5494516" y="1855836"/>
                  <a:pt x="5485585" y="1838063"/>
                  <a:pt x="5477523" y="1819923"/>
                </a:cubicBezTo>
                <a:cubicBezTo>
                  <a:pt x="5473722" y="1811372"/>
                  <a:pt x="5473460" y="1801314"/>
                  <a:pt x="5468645" y="1793290"/>
                </a:cubicBezTo>
                <a:cubicBezTo>
                  <a:pt x="5464339" y="1786113"/>
                  <a:pt x="5456808" y="1781453"/>
                  <a:pt x="5450890" y="1775534"/>
                </a:cubicBezTo>
                <a:cubicBezTo>
                  <a:pt x="5442012" y="1778493"/>
                  <a:pt x="5430874" y="1777795"/>
                  <a:pt x="5424257" y="1784412"/>
                </a:cubicBezTo>
                <a:cubicBezTo>
                  <a:pt x="5417640" y="1791029"/>
                  <a:pt x="5420339" y="1803110"/>
                  <a:pt x="5415379" y="1811045"/>
                </a:cubicBezTo>
                <a:cubicBezTo>
                  <a:pt x="5405336" y="1827113"/>
                  <a:pt x="5394128" y="1842955"/>
                  <a:pt x="5379868" y="1855433"/>
                </a:cubicBezTo>
                <a:cubicBezTo>
                  <a:pt x="5369908" y="1864148"/>
                  <a:pt x="5354945" y="1865249"/>
                  <a:pt x="5344358" y="1873189"/>
                </a:cubicBezTo>
                <a:cubicBezTo>
                  <a:pt x="5330966" y="1883233"/>
                  <a:pt x="5308847" y="1908700"/>
                  <a:pt x="5308847" y="1908700"/>
                </a:cubicBezTo>
                <a:cubicBezTo>
                  <a:pt x="5278024" y="1816234"/>
                  <a:pt x="5309697" y="1919323"/>
                  <a:pt x="5291092" y="1686758"/>
                </a:cubicBezTo>
                <a:cubicBezTo>
                  <a:pt x="5288694" y="1656782"/>
                  <a:pt x="5280667" y="1662630"/>
                  <a:pt x="5264459" y="1642369"/>
                </a:cubicBezTo>
                <a:cubicBezTo>
                  <a:pt x="5250740" y="1625221"/>
                  <a:pt x="5237362" y="1599858"/>
                  <a:pt x="5228948" y="1580226"/>
                </a:cubicBezTo>
                <a:cubicBezTo>
                  <a:pt x="5225262" y="1571625"/>
                  <a:pt x="5223756" y="1562194"/>
                  <a:pt x="5220070" y="1553593"/>
                </a:cubicBezTo>
                <a:cubicBezTo>
                  <a:pt x="5214857" y="1541429"/>
                  <a:pt x="5207528" y="1530246"/>
                  <a:pt x="5202315" y="1518082"/>
                </a:cubicBezTo>
                <a:cubicBezTo>
                  <a:pt x="5198629" y="1509481"/>
                  <a:pt x="5200054" y="1498066"/>
                  <a:pt x="5193437" y="1491449"/>
                </a:cubicBezTo>
                <a:cubicBezTo>
                  <a:pt x="5186820" y="1484832"/>
                  <a:pt x="5175682" y="1485530"/>
                  <a:pt x="5166804" y="1482571"/>
                </a:cubicBezTo>
                <a:cubicBezTo>
                  <a:pt x="5160886" y="1473693"/>
                  <a:pt x="5157381" y="1462603"/>
                  <a:pt x="5149049" y="1455938"/>
                </a:cubicBezTo>
                <a:cubicBezTo>
                  <a:pt x="5128902" y="1439821"/>
                  <a:pt x="5115930" y="1448383"/>
                  <a:pt x="5095783" y="1455938"/>
                </a:cubicBezTo>
                <a:cubicBezTo>
                  <a:pt x="5080861" y="1461534"/>
                  <a:pt x="5065384" y="1466063"/>
                  <a:pt x="5051394" y="1473694"/>
                </a:cubicBezTo>
                <a:cubicBezTo>
                  <a:pt x="5032660" y="1483912"/>
                  <a:pt x="4998128" y="1509204"/>
                  <a:pt x="4998128" y="1509204"/>
                </a:cubicBezTo>
                <a:cubicBezTo>
                  <a:pt x="4992210" y="1518082"/>
                  <a:pt x="4987917" y="1528292"/>
                  <a:pt x="4980373" y="1535837"/>
                </a:cubicBezTo>
                <a:cubicBezTo>
                  <a:pt x="4959936" y="1556275"/>
                  <a:pt x="4945397" y="1555679"/>
                  <a:pt x="4918229" y="1562470"/>
                </a:cubicBezTo>
                <a:cubicBezTo>
                  <a:pt x="4912311" y="1568389"/>
                  <a:pt x="4907960" y="1576483"/>
                  <a:pt x="4900474" y="1580226"/>
                </a:cubicBezTo>
                <a:cubicBezTo>
                  <a:pt x="4866656" y="1597135"/>
                  <a:pt x="4863270" y="1586989"/>
                  <a:pt x="4829453" y="1580226"/>
                </a:cubicBezTo>
                <a:cubicBezTo>
                  <a:pt x="4811802" y="1576696"/>
                  <a:pt x="4793942" y="1574307"/>
                  <a:pt x="4776187" y="1571348"/>
                </a:cubicBezTo>
                <a:cubicBezTo>
                  <a:pt x="4761391" y="1574307"/>
                  <a:pt x="4745294" y="1573478"/>
                  <a:pt x="4731798" y="1580226"/>
                </a:cubicBezTo>
                <a:cubicBezTo>
                  <a:pt x="4691932" y="1600159"/>
                  <a:pt x="4712685" y="1609574"/>
                  <a:pt x="4696288" y="1642369"/>
                </a:cubicBezTo>
                <a:cubicBezTo>
                  <a:pt x="4692545" y="1649856"/>
                  <a:pt x="4683761" y="1653589"/>
                  <a:pt x="4678532" y="1660125"/>
                </a:cubicBezTo>
                <a:cubicBezTo>
                  <a:pt x="4644712" y="1702400"/>
                  <a:pt x="4679801" y="1674076"/>
                  <a:pt x="4634144" y="1704513"/>
                </a:cubicBezTo>
                <a:cubicBezTo>
                  <a:pt x="4618924" y="1765390"/>
                  <a:pt x="4640485" y="1723536"/>
                  <a:pt x="4589756" y="1748901"/>
                </a:cubicBezTo>
                <a:cubicBezTo>
                  <a:pt x="4582269" y="1752644"/>
                  <a:pt x="4579487" y="1762914"/>
                  <a:pt x="4572000" y="1766657"/>
                </a:cubicBezTo>
                <a:cubicBezTo>
                  <a:pt x="4555260" y="1775027"/>
                  <a:pt x="4518734" y="1784412"/>
                  <a:pt x="4518734" y="1784412"/>
                </a:cubicBezTo>
                <a:cubicBezTo>
                  <a:pt x="4477305" y="1781453"/>
                  <a:pt x="4435350" y="1782752"/>
                  <a:pt x="4394447" y="1775534"/>
                </a:cubicBezTo>
                <a:cubicBezTo>
                  <a:pt x="4383940" y="1773680"/>
                  <a:pt x="4377357" y="1762551"/>
                  <a:pt x="4367814" y="1757779"/>
                </a:cubicBezTo>
                <a:cubicBezTo>
                  <a:pt x="4359444" y="1753594"/>
                  <a:pt x="4350059" y="1751860"/>
                  <a:pt x="4341181" y="1748901"/>
                </a:cubicBezTo>
                <a:cubicBezTo>
                  <a:pt x="4332391" y="1722532"/>
                  <a:pt x="4326772" y="1690104"/>
                  <a:pt x="4305670" y="1669002"/>
                </a:cubicBezTo>
                <a:cubicBezTo>
                  <a:pt x="4298125" y="1661457"/>
                  <a:pt x="4287915" y="1657165"/>
                  <a:pt x="4279037" y="1651247"/>
                </a:cubicBezTo>
                <a:cubicBezTo>
                  <a:pt x="4253550" y="1549300"/>
                  <a:pt x="4289188" y="1674932"/>
                  <a:pt x="4252404" y="1589103"/>
                </a:cubicBezTo>
                <a:cubicBezTo>
                  <a:pt x="4227861" y="1531838"/>
                  <a:pt x="4261506" y="1571575"/>
                  <a:pt x="4225771" y="1535837"/>
                </a:cubicBezTo>
                <a:cubicBezTo>
                  <a:pt x="4219227" y="1516203"/>
                  <a:pt x="4215053" y="1477213"/>
                  <a:pt x="4190260" y="1464816"/>
                </a:cubicBezTo>
                <a:cubicBezTo>
                  <a:pt x="4179347" y="1459360"/>
                  <a:pt x="4166482" y="1459290"/>
                  <a:pt x="4154750" y="1455938"/>
                </a:cubicBezTo>
                <a:cubicBezTo>
                  <a:pt x="4145752" y="1453367"/>
                  <a:pt x="4136995" y="1450020"/>
                  <a:pt x="4128117" y="1447061"/>
                </a:cubicBezTo>
                <a:cubicBezTo>
                  <a:pt x="4067065" y="1406359"/>
                  <a:pt x="4095095" y="1418298"/>
                  <a:pt x="4048218" y="1402672"/>
                </a:cubicBezTo>
                <a:cubicBezTo>
                  <a:pt x="4015666" y="1405631"/>
                  <a:pt x="3982523" y="1404701"/>
                  <a:pt x="3950563" y="1411550"/>
                </a:cubicBezTo>
                <a:cubicBezTo>
                  <a:pt x="3900402" y="1422299"/>
                  <a:pt x="3941110" y="1429880"/>
                  <a:pt x="3915053" y="1455938"/>
                </a:cubicBezTo>
                <a:cubicBezTo>
                  <a:pt x="3908436" y="1462555"/>
                  <a:pt x="3897298" y="1461857"/>
                  <a:pt x="3888420" y="1464816"/>
                </a:cubicBezTo>
                <a:cubicBezTo>
                  <a:pt x="3894338" y="1450020"/>
                  <a:pt x="3897037" y="1433483"/>
                  <a:pt x="3906175" y="1420428"/>
                </a:cubicBezTo>
                <a:cubicBezTo>
                  <a:pt x="3918175" y="1403286"/>
                  <a:pt x="3950563" y="1376039"/>
                  <a:pt x="3950563" y="1376039"/>
                </a:cubicBezTo>
                <a:cubicBezTo>
                  <a:pt x="3953522" y="1367161"/>
                  <a:pt x="3956870" y="1358404"/>
                  <a:pt x="3959441" y="1349406"/>
                </a:cubicBezTo>
                <a:cubicBezTo>
                  <a:pt x="3981744" y="1271349"/>
                  <a:pt x="3955905" y="1351140"/>
                  <a:pt x="3977196" y="1287263"/>
                </a:cubicBezTo>
                <a:cubicBezTo>
                  <a:pt x="3971278" y="1278385"/>
                  <a:pt x="3966106" y="1268962"/>
                  <a:pt x="3959441" y="1260630"/>
                </a:cubicBezTo>
                <a:cubicBezTo>
                  <a:pt x="3954212" y="1254094"/>
                  <a:pt x="3945992" y="1250051"/>
                  <a:pt x="3941686" y="1242874"/>
                </a:cubicBezTo>
                <a:cubicBezTo>
                  <a:pt x="3936871" y="1234850"/>
                  <a:pt x="3936993" y="1224611"/>
                  <a:pt x="3932808" y="1216241"/>
                </a:cubicBezTo>
                <a:cubicBezTo>
                  <a:pt x="3928036" y="1206698"/>
                  <a:pt x="3919825" y="1199151"/>
                  <a:pt x="3915053" y="1189608"/>
                </a:cubicBezTo>
                <a:cubicBezTo>
                  <a:pt x="3893096" y="1145694"/>
                  <a:pt x="3901150" y="1131315"/>
                  <a:pt x="3861787" y="1091954"/>
                </a:cubicBezTo>
                <a:cubicBezTo>
                  <a:pt x="3855868" y="1086036"/>
                  <a:pt x="3851208" y="1078505"/>
                  <a:pt x="3844031" y="1074199"/>
                </a:cubicBezTo>
                <a:cubicBezTo>
                  <a:pt x="3836007" y="1069384"/>
                  <a:pt x="3826276" y="1068280"/>
                  <a:pt x="3817398" y="1065321"/>
                </a:cubicBezTo>
                <a:cubicBezTo>
                  <a:pt x="3808520" y="1056443"/>
                  <a:pt x="3801666" y="1044917"/>
                  <a:pt x="3790765" y="1038688"/>
                </a:cubicBezTo>
                <a:cubicBezTo>
                  <a:pt x="3780172" y="1032635"/>
                  <a:pt x="3766987" y="1033162"/>
                  <a:pt x="3755255" y="1029810"/>
                </a:cubicBezTo>
                <a:cubicBezTo>
                  <a:pt x="3746257" y="1027239"/>
                  <a:pt x="3737757" y="1022963"/>
                  <a:pt x="3728622" y="1020933"/>
                </a:cubicBezTo>
                <a:cubicBezTo>
                  <a:pt x="3706446" y="1016005"/>
                  <a:pt x="3633040" y="1006010"/>
                  <a:pt x="3613212" y="1003177"/>
                </a:cubicBezTo>
                <a:cubicBezTo>
                  <a:pt x="3604334" y="1006136"/>
                  <a:pt x="3593196" y="1005438"/>
                  <a:pt x="3586579" y="1012055"/>
                </a:cubicBezTo>
                <a:cubicBezTo>
                  <a:pt x="3579962" y="1018672"/>
                  <a:pt x="3581886" y="1030318"/>
                  <a:pt x="3577701" y="1038688"/>
                </a:cubicBezTo>
                <a:cubicBezTo>
                  <a:pt x="3562905" y="1068281"/>
                  <a:pt x="3559947" y="1065321"/>
                  <a:pt x="3533313" y="1083076"/>
                </a:cubicBezTo>
                <a:cubicBezTo>
                  <a:pt x="3527395" y="1091954"/>
                  <a:pt x="3522223" y="1101377"/>
                  <a:pt x="3515558" y="1109709"/>
                </a:cubicBezTo>
                <a:cubicBezTo>
                  <a:pt x="3510329" y="1116245"/>
                  <a:pt x="3502108" y="1120288"/>
                  <a:pt x="3497802" y="1127465"/>
                </a:cubicBezTo>
                <a:cubicBezTo>
                  <a:pt x="3484184" y="1150161"/>
                  <a:pt x="3470662" y="1173376"/>
                  <a:pt x="3462292" y="1198486"/>
                </a:cubicBezTo>
                <a:cubicBezTo>
                  <a:pt x="3459333" y="1207364"/>
                  <a:pt x="3457599" y="1216749"/>
                  <a:pt x="3453414" y="1225119"/>
                </a:cubicBezTo>
                <a:cubicBezTo>
                  <a:pt x="3448642" y="1234662"/>
                  <a:pt x="3440431" y="1242209"/>
                  <a:pt x="3435659" y="1251752"/>
                </a:cubicBezTo>
                <a:cubicBezTo>
                  <a:pt x="3428532" y="1266005"/>
                  <a:pt x="3425809" y="1282304"/>
                  <a:pt x="3417903" y="1296140"/>
                </a:cubicBezTo>
                <a:cubicBezTo>
                  <a:pt x="3413750" y="1303407"/>
                  <a:pt x="3405170" y="1307200"/>
                  <a:pt x="3400148" y="1313896"/>
                </a:cubicBezTo>
                <a:cubicBezTo>
                  <a:pt x="3387344" y="1330968"/>
                  <a:pt x="3379726" y="1352073"/>
                  <a:pt x="3364637" y="1367162"/>
                </a:cubicBezTo>
                <a:cubicBezTo>
                  <a:pt x="3300909" y="1430890"/>
                  <a:pt x="3331459" y="1405362"/>
                  <a:pt x="3275860" y="1447061"/>
                </a:cubicBezTo>
                <a:cubicBezTo>
                  <a:pt x="3272901" y="1455939"/>
                  <a:pt x="3275672" y="1470219"/>
                  <a:pt x="3266983" y="1473694"/>
                </a:cubicBezTo>
                <a:cubicBezTo>
                  <a:pt x="3255654" y="1478225"/>
                  <a:pt x="3232985" y="1476923"/>
                  <a:pt x="3231472" y="1464816"/>
                </a:cubicBezTo>
                <a:cubicBezTo>
                  <a:pt x="3214592" y="1329779"/>
                  <a:pt x="3222402" y="1314478"/>
                  <a:pt x="3249227" y="1233997"/>
                </a:cubicBezTo>
                <a:cubicBezTo>
                  <a:pt x="3269834" y="1089755"/>
                  <a:pt x="3243365" y="1248563"/>
                  <a:pt x="3275860" y="1118587"/>
                </a:cubicBezTo>
                <a:cubicBezTo>
                  <a:pt x="3278819" y="1106750"/>
                  <a:pt x="3280454" y="1094500"/>
                  <a:pt x="3284738" y="1083076"/>
                </a:cubicBezTo>
                <a:cubicBezTo>
                  <a:pt x="3289385" y="1070685"/>
                  <a:pt x="3297280" y="1059730"/>
                  <a:pt x="3302493" y="1047566"/>
                </a:cubicBezTo>
                <a:cubicBezTo>
                  <a:pt x="3319780" y="1007230"/>
                  <a:pt x="3299600" y="1032704"/>
                  <a:pt x="3329126" y="1003177"/>
                </a:cubicBezTo>
                <a:cubicBezTo>
                  <a:pt x="3317125" y="859158"/>
                  <a:pt x="3350568" y="924452"/>
                  <a:pt x="3293616" y="878890"/>
                </a:cubicBezTo>
                <a:cubicBezTo>
                  <a:pt x="3287080" y="873661"/>
                  <a:pt x="3281779" y="867053"/>
                  <a:pt x="3275860" y="861134"/>
                </a:cubicBezTo>
                <a:cubicBezTo>
                  <a:pt x="3258886" y="810209"/>
                  <a:pt x="3278475" y="855743"/>
                  <a:pt x="3249227" y="816746"/>
                </a:cubicBezTo>
                <a:cubicBezTo>
                  <a:pt x="3188997" y="736439"/>
                  <a:pt x="3236682" y="786443"/>
                  <a:pt x="3195961" y="745725"/>
                </a:cubicBezTo>
                <a:cubicBezTo>
                  <a:pt x="3193002" y="736847"/>
                  <a:pt x="3195264" y="723637"/>
                  <a:pt x="3187084" y="719092"/>
                </a:cubicBezTo>
                <a:cubicBezTo>
                  <a:pt x="3151575" y="699364"/>
                  <a:pt x="3098050" y="707083"/>
                  <a:pt x="3062796" y="683581"/>
                </a:cubicBezTo>
                <a:cubicBezTo>
                  <a:pt x="3053918" y="677663"/>
                  <a:pt x="3044494" y="672491"/>
                  <a:pt x="3036163" y="665826"/>
                </a:cubicBezTo>
                <a:cubicBezTo>
                  <a:pt x="3029627" y="660597"/>
                  <a:pt x="3026101" y="651367"/>
                  <a:pt x="3018408" y="648070"/>
                </a:cubicBezTo>
                <a:cubicBezTo>
                  <a:pt x="3004539" y="642126"/>
                  <a:pt x="2988577" y="643163"/>
                  <a:pt x="2974020" y="639193"/>
                </a:cubicBezTo>
                <a:cubicBezTo>
                  <a:pt x="2955964" y="634269"/>
                  <a:pt x="2938509" y="627356"/>
                  <a:pt x="2920754" y="621437"/>
                </a:cubicBezTo>
                <a:lnTo>
                  <a:pt x="2867488" y="603682"/>
                </a:lnTo>
                <a:cubicBezTo>
                  <a:pt x="2858610" y="600723"/>
                  <a:pt x="2848641" y="599995"/>
                  <a:pt x="2840855" y="594804"/>
                </a:cubicBezTo>
                <a:cubicBezTo>
                  <a:pt x="2831977" y="588886"/>
                  <a:pt x="2823765" y="581821"/>
                  <a:pt x="2814222" y="577049"/>
                </a:cubicBezTo>
                <a:cubicBezTo>
                  <a:pt x="2785342" y="562609"/>
                  <a:pt x="2786397" y="575857"/>
                  <a:pt x="2760956" y="550416"/>
                </a:cubicBezTo>
                <a:cubicBezTo>
                  <a:pt x="2747557" y="537018"/>
                  <a:pt x="2738121" y="520112"/>
                  <a:pt x="2725445" y="506028"/>
                </a:cubicBezTo>
                <a:cubicBezTo>
                  <a:pt x="2658675" y="431838"/>
                  <a:pt x="2700230" y="490398"/>
                  <a:pt x="2663301" y="435006"/>
                </a:cubicBezTo>
                <a:cubicBezTo>
                  <a:pt x="2668731" y="456724"/>
                  <a:pt x="2677200" y="497395"/>
                  <a:pt x="2689934" y="514905"/>
                </a:cubicBezTo>
                <a:cubicBezTo>
                  <a:pt x="2718551" y="554254"/>
                  <a:pt x="2777772" y="591219"/>
                  <a:pt x="2716567" y="550416"/>
                </a:cubicBezTo>
                <a:cubicBezTo>
                  <a:pt x="2713608" y="541538"/>
                  <a:pt x="2712505" y="531807"/>
                  <a:pt x="2707690" y="523783"/>
                </a:cubicBezTo>
                <a:cubicBezTo>
                  <a:pt x="2692186" y="497943"/>
                  <a:pt x="2674847" y="503010"/>
                  <a:pt x="2645546" y="497150"/>
                </a:cubicBezTo>
                <a:cubicBezTo>
                  <a:pt x="2636668" y="491232"/>
                  <a:pt x="2626458" y="486940"/>
                  <a:pt x="2618913" y="479395"/>
                </a:cubicBezTo>
                <a:cubicBezTo>
                  <a:pt x="2611368" y="471850"/>
                  <a:pt x="2610206" y="458417"/>
                  <a:pt x="2601158" y="452762"/>
                </a:cubicBezTo>
                <a:cubicBezTo>
                  <a:pt x="2585287" y="442842"/>
                  <a:pt x="2547892" y="435006"/>
                  <a:pt x="2547892" y="435006"/>
                </a:cubicBezTo>
                <a:cubicBezTo>
                  <a:pt x="2544933" y="426128"/>
                  <a:pt x="2545631" y="414990"/>
                  <a:pt x="2539014" y="408373"/>
                </a:cubicBezTo>
                <a:cubicBezTo>
                  <a:pt x="2532397" y="401756"/>
                  <a:pt x="2520982" y="403182"/>
                  <a:pt x="2512381" y="399496"/>
                </a:cubicBezTo>
                <a:cubicBezTo>
                  <a:pt x="2435590" y="366586"/>
                  <a:pt x="2512696" y="393681"/>
                  <a:pt x="2450237" y="372863"/>
                </a:cubicBezTo>
                <a:cubicBezTo>
                  <a:pt x="2438400" y="361026"/>
                  <a:pt x="2420019" y="353233"/>
                  <a:pt x="2414726" y="337352"/>
                </a:cubicBezTo>
                <a:cubicBezTo>
                  <a:pt x="2411767" y="328474"/>
                  <a:pt x="2408311" y="319747"/>
                  <a:pt x="2405849" y="310719"/>
                </a:cubicBezTo>
                <a:cubicBezTo>
                  <a:pt x="2396382" y="276007"/>
                  <a:pt x="2396873" y="239601"/>
                  <a:pt x="2370338" y="213065"/>
                </a:cubicBezTo>
                <a:cubicBezTo>
                  <a:pt x="2362793" y="205520"/>
                  <a:pt x="2353248" y="200081"/>
                  <a:pt x="2343705" y="195309"/>
                </a:cubicBezTo>
                <a:cubicBezTo>
                  <a:pt x="2335335" y="191124"/>
                  <a:pt x="2325950" y="189391"/>
                  <a:pt x="2317072" y="186432"/>
                </a:cubicBezTo>
                <a:cubicBezTo>
                  <a:pt x="2311154" y="180513"/>
                  <a:pt x="2306013" y="173698"/>
                  <a:pt x="2299317" y="168676"/>
                </a:cubicBezTo>
                <a:cubicBezTo>
                  <a:pt x="2282246" y="155872"/>
                  <a:pt x="2246051" y="133166"/>
                  <a:pt x="2246051" y="133166"/>
                </a:cubicBezTo>
                <a:cubicBezTo>
                  <a:pt x="2235128" y="100397"/>
                  <a:pt x="2235697" y="95687"/>
                  <a:pt x="2210540" y="62144"/>
                </a:cubicBezTo>
                <a:cubicBezTo>
                  <a:pt x="2203007" y="52100"/>
                  <a:pt x="2191944" y="45156"/>
                  <a:pt x="2183907" y="35511"/>
                </a:cubicBezTo>
                <a:cubicBezTo>
                  <a:pt x="2153018" y="-1556"/>
                  <a:pt x="2183241" y="14574"/>
                  <a:pt x="2139519" y="0"/>
                </a:cubicBezTo>
                <a:cubicBezTo>
                  <a:pt x="2118804" y="2959"/>
                  <a:pt x="2097962" y="5135"/>
                  <a:pt x="2077375" y="8878"/>
                </a:cubicBezTo>
                <a:cubicBezTo>
                  <a:pt x="2065370" y="11061"/>
                  <a:pt x="2053899" y="15750"/>
                  <a:pt x="2041864" y="17756"/>
                </a:cubicBezTo>
                <a:cubicBezTo>
                  <a:pt x="2018331" y="21678"/>
                  <a:pt x="1994517" y="23674"/>
                  <a:pt x="1970843" y="26633"/>
                </a:cubicBezTo>
                <a:cubicBezTo>
                  <a:pt x="1870042" y="60235"/>
                  <a:pt x="1953088" y="23081"/>
                  <a:pt x="1953088" y="266331"/>
                </a:cubicBezTo>
                <a:cubicBezTo>
                  <a:pt x="1953088" y="275689"/>
                  <a:pt x="1950827" y="286347"/>
                  <a:pt x="1944210" y="292964"/>
                </a:cubicBezTo>
                <a:lnTo>
                  <a:pt x="1944210" y="275208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573222E-B71F-42DA-B368-5201D4F735A3}"/>
              </a:ext>
            </a:extLst>
          </p:cNvPr>
          <p:cNvSpPr/>
          <p:nvPr/>
        </p:nvSpPr>
        <p:spPr>
          <a:xfrm>
            <a:off x="4809631" y="3032609"/>
            <a:ext cx="1229930" cy="689813"/>
          </a:xfrm>
          <a:custGeom>
            <a:avLst/>
            <a:gdLst>
              <a:gd name="connsiteX0" fmla="*/ 1899822 w 5717220"/>
              <a:gd name="connsiteY0" fmla="*/ 88777 h 4216894"/>
              <a:gd name="connsiteX1" fmla="*/ 1908699 w 5717220"/>
              <a:gd name="connsiteY1" fmla="*/ 133166 h 4216894"/>
              <a:gd name="connsiteX2" fmla="*/ 1926455 w 5717220"/>
              <a:gd name="connsiteY2" fmla="*/ 186432 h 4216894"/>
              <a:gd name="connsiteX3" fmla="*/ 1926455 w 5717220"/>
              <a:gd name="connsiteY3" fmla="*/ 328474 h 4216894"/>
              <a:gd name="connsiteX4" fmla="*/ 1899822 w 5717220"/>
              <a:gd name="connsiteY4" fmla="*/ 319597 h 4216894"/>
              <a:gd name="connsiteX5" fmla="*/ 1855433 w 5717220"/>
              <a:gd name="connsiteY5" fmla="*/ 310719 h 4216894"/>
              <a:gd name="connsiteX6" fmla="*/ 1802167 w 5717220"/>
              <a:gd name="connsiteY6" fmla="*/ 284086 h 4216894"/>
              <a:gd name="connsiteX7" fmla="*/ 1775534 w 5717220"/>
              <a:gd name="connsiteY7" fmla="*/ 266331 h 4216894"/>
              <a:gd name="connsiteX8" fmla="*/ 1713391 w 5717220"/>
              <a:gd name="connsiteY8" fmla="*/ 257453 h 4216894"/>
              <a:gd name="connsiteX9" fmla="*/ 1660125 w 5717220"/>
              <a:gd name="connsiteY9" fmla="*/ 266331 h 4216894"/>
              <a:gd name="connsiteX10" fmla="*/ 1642369 w 5717220"/>
              <a:gd name="connsiteY10" fmla="*/ 284086 h 4216894"/>
              <a:gd name="connsiteX11" fmla="*/ 1615736 w 5717220"/>
              <a:gd name="connsiteY11" fmla="*/ 301841 h 4216894"/>
              <a:gd name="connsiteX12" fmla="*/ 1571348 w 5717220"/>
              <a:gd name="connsiteY12" fmla="*/ 337352 h 4216894"/>
              <a:gd name="connsiteX13" fmla="*/ 1535837 w 5717220"/>
              <a:gd name="connsiteY13" fmla="*/ 390618 h 4216894"/>
              <a:gd name="connsiteX14" fmla="*/ 1518082 w 5717220"/>
              <a:gd name="connsiteY14" fmla="*/ 417251 h 4216894"/>
              <a:gd name="connsiteX15" fmla="*/ 1500326 w 5717220"/>
              <a:gd name="connsiteY15" fmla="*/ 435006 h 4216894"/>
              <a:gd name="connsiteX16" fmla="*/ 1491449 w 5717220"/>
              <a:gd name="connsiteY16" fmla="*/ 470517 h 4216894"/>
              <a:gd name="connsiteX17" fmla="*/ 1455938 w 5717220"/>
              <a:gd name="connsiteY17" fmla="*/ 506028 h 4216894"/>
              <a:gd name="connsiteX18" fmla="*/ 1438183 w 5717220"/>
              <a:gd name="connsiteY18" fmla="*/ 568171 h 4216894"/>
              <a:gd name="connsiteX19" fmla="*/ 1420427 w 5717220"/>
              <a:gd name="connsiteY19" fmla="*/ 674703 h 4216894"/>
              <a:gd name="connsiteX20" fmla="*/ 1411550 w 5717220"/>
              <a:gd name="connsiteY20" fmla="*/ 727969 h 4216894"/>
              <a:gd name="connsiteX21" fmla="*/ 1393794 w 5717220"/>
              <a:gd name="connsiteY21" fmla="*/ 763480 h 4216894"/>
              <a:gd name="connsiteX22" fmla="*/ 1411550 w 5717220"/>
              <a:gd name="connsiteY22" fmla="*/ 861134 h 4216894"/>
              <a:gd name="connsiteX23" fmla="*/ 1384917 w 5717220"/>
              <a:gd name="connsiteY23" fmla="*/ 878890 h 4216894"/>
              <a:gd name="connsiteX24" fmla="*/ 1296140 w 5717220"/>
              <a:gd name="connsiteY24" fmla="*/ 896645 h 4216894"/>
              <a:gd name="connsiteX25" fmla="*/ 1225119 w 5717220"/>
              <a:gd name="connsiteY25" fmla="*/ 905523 h 4216894"/>
              <a:gd name="connsiteX26" fmla="*/ 1198486 w 5717220"/>
              <a:gd name="connsiteY26" fmla="*/ 914400 h 4216894"/>
              <a:gd name="connsiteX27" fmla="*/ 1074198 w 5717220"/>
              <a:gd name="connsiteY27" fmla="*/ 932156 h 4216894"/>
              <a:gd name="connsiteX28" fmla="*/ 1020932 w 5717220"/>
              <a:gd name="connsiteY28" fmla="*/ 949911 h 4216894"/>
              <a:gd name="connsiteX29" fmla="*/ 967666 w 5717220"/>
              <a:gd name="connsiteY29" fmla="*/ 985422 h 4216894"/>
              <a:gd name="connsiteX30" fmla="*/ 914400 w 5717220"/>
              <a:gd name="connsiteY30" fmla="*/ 1003177 h 4216894"/>
              <a:gd name="connsiteX31" fmla="*/ 887767 w 5717220"/>
              <a:gd name="connsiteY31" fmla="*/ 1012055 h 4216894"/>
              <a:gd name="connsiteX32" fmla="*/ 852257 w 5717220"/>
              <a:gd name="connsiteY32" fmla="*/ 1038688 h 4216894"/>
              <a:gd name="connsiteX33" fmla="*/ 825624 w 5717220"/>
              <a:gd name="connsiteY33" fmla="*/ 1047566 h 4216894"/>
              <a:gd name="connsiteX34" fmla="*/ 781235 w 5717220"/>
              <a:gd name="connsiteY34" fmla="*/ 1074199 h 4216894"/>
              <a:gd name="connsiteX35" fmla="*/ 754602 w 5717220"/>
              <a:gd name="connsiteY35" fmla="*/ 1100832 h 4216894"/>
              <a:gd name="connsiteX36" fmla="*/ 727969 w 5717220"/>
              <a:gd name="connsiteY36" fmla="*/ 1109709 h 4216894"/>
              <a:gd name="connsiteX37" fmla="*/ 710214 w 5717220"/>
              <a:gd name="connsiteY37" fmla="*/ 1127465 h 4216894"/>
              <a:gd name="connsiteX38" fmla="*/ 683581 w 5717220"/>
              <a:gd name="connsiteY38" fmla="*/ 1145220 h 4216894"/>
              <a:gd name="connsiteX39" fmla="*/ 648070 w 5717220"/>
              <a:gd name="connsiteY39" fmla="*/ 1180731 h 4216894"/>
              <a:gd name="connsiteX40" fmla="*/ 594804 w 5717220"/>
              <a:gd name="connsiteY40" fmla="*/ 1216241 h 4216894"/>
              <a:gd name="connsiteX41" fmla="*/ 532660 w 5717220"/>
              <a:gd name="connsiteY41" fmla="*/ 1260630 h 4216894"/>
              <a:gd name="connsiteX42" fmla="*/ 514905 w 5717220"/>
              <a:gd name="connsiteY42" fmla="*/ 1287263 h 4216894"/>
              <a:gd name="connsiteX43" fmla="*/ 488272 w 5717220"/>
              <a:gd name="connsiteY43" fmla="*/ 1305018 h 4216894"/>
              <a:gd name="connsiteX44" fmla="*/ 479394 w 5717220"/>
              <a:gd name="connsiteY44" fmla="*/ 1340529 h 4216894"/>
              <a:gd name="connsiteX45" fmla="*/ 443884 w 5717220"/>
              <a:gd name="connsiteY45" fmla="*/ 1420428 h 4216894"/>
              <a:gd name="connsiteX46" fmla="*/ 426128 w 5717220"/>
              <a:gd name="connsiteY46" fmla="*/ 1438183 h 4216894"/>
              <a:gd name="connsiteX47" fmla="*/ 417251 w 5717220"/>
              <a:gd name="connsiteY47" fmla="*/ 1464816 h 4216894"/>
              <a:gd name="connsiteX48" fmla="*/ 461639 w 5717220"/>
              <a:gd name="connsiteY48" fmla="*/ 1571348 h 4216894"/>
              <a:gd name="connsiteX49" fmla="*/ 497150 w 5717220"/>
              <a:gd name="connsiteY49" fmla="*/ 1615736 h 4216894"/>
              <a:gd name="connsiteX50" fmla="*/ 523783 w 5717220"/>
              <a:gd name="connsiteY50" fmla="*/ 1695635 h 4216894"/>
              <a:gd name="connsiteX51" fmla="*/ 532660 w 5717220"/>
              <a:gd name="connsiteY51" fmla="*/ 1722268 h 4216894"/>
              <a:gd name="connsiteX52" fmla="*/ 550416 w 5717220"/>
              <a:gd name="connsiteY52" fmla="*/ 1748901 h 4216894"/>
              <a:gd name="connsiteX53" fmla="*/ 559293 w 5717220"/>
              <a:gd name="connsiteY53" fmla="*/ 1775534 h 4216894"/>
              <a:gd name="connsiteX54" fmla="*/ 568171 w 5717220"/>
              <a:gd name="connsiteY54" fmla="*/ 1811045 h 4216894"/>
              <a:gd name="connsiteX55" fmla="*/ 585926 w 5717220"/>
              <a:gd name="connsiteY55" fmla="*/ 1864311 h 4216894"/>
              <a:gd name="connsiteX56" fmla="*/ 603682 w 5717220"/>
              <a:gd name="connsiteY56" fmla="*/ 1882067 h 4216894"/>
              <a:gd name="connsiteX57" fmla="*/ 612559 w 5717220"/>
              <a:gd name="connsiteY57" fmla="*/ 1944210 h 4216894"/>
              <a:gd name="connsiteX58" fmla="*/ 621437 w 5717220"/>
              <a:gd name="connsiteY58" fmla="*/ 1988599 h 4216894"/>
              <a:gd name="connsiteX59" fmla="*/ 612559 w 5717220"/>
              <a:gd name="connsiteY59" fmla="*/ 2210540 h 4216894"/>
              <a:gd name="connsiteX60" fmla="*/ 594804 w 5717220"/>
              <a:gd name="connsiteY60" fmla="*/ 2237173 h 4216894"/>
              <a:gd name="connsiteX61" fmla="*/ 585926 w 5717220"/>
              <a:gd name="connsiteY61" fmla="*/ 2272684 h 4216894"/>
              <a:gd name="connsiteX62" fmla="*/ 568171 w 5717220"/>
              <a:gd name="connsiteY62" fmla="*/ 2325950 h 4216894"/>
              <a:gd name="connsiteX63" fmla="*/ 559293 w 5717220"/>
              <a:gd name="connsiteY63" fmla="*/ 2361461 h 4216894"/>
              <a:gd name="connsiteX64" fmla="*/ 541538 w 5717220"/>
              <a:gd name="connsiteY64" fmla="*/ 2388094 h 4216894"/>
              <a:gd name="connsiteX65" fmla="*/ 532660 w 5717220"/>
              <a:gd name="connsiteY65" fmla="*/ 2423604 h 4216894"/>
              <a:gd name="connsiteX66" fmla="*/ 514905 w 5717220"/>
              <a:gd name="connsiteY66" fmla="*/ 2530136 h 4216894"/>
              <a:gd name="connsiteX67" fmla="*/ 506027 w 5717220"/>
              <a:gd name="connsiteY67" fmla="*/ 2556769 h 4216894"/>
              <a:gd name="connsiteX68" fmla="*/ 479394 w 5717220"/>
              <a:gd name="connsiteY68" fmla="*/ 2574525 h 4216894"/>
              <a:gd name="connsiteX69" fmla="*/ 443884 w 5717220"/>
              <a:gd name="connsiteY69" fmla="*/ 2627791 h 4216894"/>
              <a:gd name="connsiteX70" fmla="*/ 426128 w 5717220"/>
              <a:gd name="connsiteY70" fmla="*/ 2681057 h 4216894"/>
              <a:gd name="connsiteX71" fmla="*/ 381740 w 5717220"/>
              <a:gd name="connsiteY71" fmla="*/ 2689934 h 4216894"/>
              <a:gd name="connsiteX72" fmla="*/ 328474 w 5717220"/>
              <a:gd name="connsiteY72" fmla="*/ 2689934 h 4216894"/>
              <a:gd name="connsiteX73" fmla="*/ 257453 w 5717220"/>
              <a:gd name="connsiteY73" fmla="*/ 2681057 h 4216894"/>
              <a:gd name="connsiteX74" fmla="*/ 186431 w 5717220"/>
              <a:gd name="connsiteY74" fmla="*/ 2627791 h 4216894"/>
              <a:gd name="connsiteX75" fmla="*/ 159798 w 5717220"/>
              <a:gd name="connsiteY75" fmla="*/ 2618913 h 4216894"/>
              <a:gd name="connsiteX76" fmla="*/ 71022 w 5717220"/>
              <a:gd name="connsiteY76" fmla="*/ 2636668 h 4216894"/>
              <a:gd name="connsiteX77" fmla="*/ 44389 w 5717220"/>
              <a:gd name="connsiteY77" fmla="*/ 2689934 h 4216894"/>
              <a:gd name="connsiteX78" fmla="*/ 0 w 5717220"/>
              <a:gd name="connsiteY78" fmla="*/ 2698812 h 4216894"/>
              <a:gd name="connsiteX79" fmla="*/ 17756 w 5717220"/>
              <a:gd name="connsiteY79" fmla="*/ 2867488 h 4216894"/>
              <a:gd name="connsiteX80" fmla="*/ 35511 w 5717220"/>
              <a:gd name="connsiteY80" fmla="*/ 2974020 h 4216894"/>
              <a:gd name="connsiteX81" fmla="*/ 53266 w 5717220"/>
              <a:gd name="connsiteY81" fmla="*/ 3027286 h 4216894"/>
              <a:gd name="connsiteX82" fmla="*/ 62144 w 5717220"/>
              <a:gd name="connsiteY82" fmla="*/ 3053919 h 4216894"/>
              <a:gd name="connsiteX83" fmla="*/ 88777 w 5717220"/>
              <a:gd name="connsiteY83" fmla="*/ 3107185 h 4216894"/>
              <a:gd name="connsiteX84" fmla="*/ 71022 w 5717220"/>
              <a:gd name="connsiteY84" fmla="*/ 3275861 h 4216894"/>
              <a:gd name="connsiteX85" fmla="*/ 62144 w 5717220"/>
              <a:gd name="connsiteY85" fmla="*/ 3311371 h 4216894"/>
              <a:gd name="connsiteX86" fmla="*/ 71022 w 5717220"/>
              <a:gd name="connsiteY86" fmla="*/ 3435659 h 4216894"/>
              <a:gd name="connsiteX87" fmla="*/ 230820 w 5717220"/>
              <a:gd name="connsiteY87" fmla="*/ 3426781 h 4216894"/>
              <a:gd name="connsiteX88" fmla="*/ 292963 w 5717220"/>
              <a:gd name="connsiteY88" fmla="*/ 3471169 h 4216894"/>
              <a:gd name="connsiteX89" fmla="*/ 310719 w 5717220"/>
              <a:gd name="connsiteY89" fmla="*/ 3488925 h 4216894"/>
              <a:gd name="connsiteX90" fmla="*/ 328474 w 5717220"/>
              <a:gd name="connsiteY90" fmla="*/ 3542191 h 4216894"/>
              <a:gd name="connsiteX91" fmla="*/ 337352 w 5717220"/>
              <a:gd name="connsiteY91" fmla="*/ 3568824 h 4216894"/>
              <a:gd name="connsiteX92" fmla="*/ 355107 w 5717220"/>
              <a:gd name="connsiteY92" fmla="*/ 3604334 h 4216894"/>
              <a:gd name="connsiteX93" fmla="*/ 363985 w 5717220"/>
              <a:gd name="connsiteY93" fmla="*/ 3630967 h 4216894"/>
              <a:gd name="connsiteX94" fmla="*/ 390618 w 5717220"/>
              <a:gd name="connsiteY94" fmla="*/ 3648723 h 4216894"/>
              <a:gd name="connsiteX95" fmla="*/ 435006 w 5717220"/>
              <a:gd name="connsiteY95" fmla="*/ 3684233 h 4216894"/>
              <a:gd name="connsiteX96" fmla="*/ 470517 w 5717220"/>
              <a:gd name="connsiteY96" fmla="*/ 3728622 h 4216894"/>
              <a:gd name="connsiteX97" fmla="*/ 497150 w 5717220"/>
              <a:gd name="connsiteY97" fmla="*/ 3746377 h 4216894"/>
              <a:gd name="connsiteX98" fmla="*/ 514905 w 5717220"/>
              <a:gd name="connsiteY98" fmla="*/ 3773010 h 4216894"/>
              <a:gd name="connsiteX99" fmla="*/ 532660 w 5717220"/>
              <a:gd name="connsiteY99" fmla="*/ 3790766 h 4216894"/>
              <a:gd name="connsiteX100" fmla="*/ 550416 w 5717220"/>
              <a:gd name="connsiteY100" fmla="*/ 3844032 h 4216894"/>
              <a:gd name="connsiteX101" fmla="*/ 532660 w 5717220"/>
              <a:gd name="connsiteY101" fmla="*/ 3879542 h 4216894"/>
              <a:gd name="connsiteX102" fmla="*/ 497150 w 5717220"/>
              <a:gd name="connsiteY102" fmla="*/ 3897298 h 4216894"/>
              <a:gd name="connsiteX103" fmla="*/ 514905 w 5717220"/>
              <a:gd name="connsiteY103" fmla="*/ 3923931 h 4216894"/>
              <a:gd name="connsiteX104" fmla="*/ 523783 w 5717220"/>
              <a:gd name="connsiteY104" fmla="*/ 3950564 h 4216894"/>
              <a:gd name="connsiteX105" fmla="*/ 541538 w 5717220"/>
              <a:gd name="connsiteY105" fmla="*/ 3977197 h 4216894"/>
              <a:gd name="connsiteX106" fmla="*/ 550416 w 5717220"/>
              <a:gd name="connsiteY106" fmla="*/ 4003830 h 4216894"/>
              <a:gd name="connsiteX107" fmla="*/ 577049 w 5717220"/>
              <a:gd name="connsiteY107" fmla="*/ 4012707 h 4216894"/>
              <a:gd name="connsiteX108" fmla="*/ 621437 w 5717220"/>
              <a:gd name="connsiteY108" fmla="*/ 4083729 h 4216894"/>
              <a:gd name="connsiteX109" fmla="*/ 639192 w 5717220"/>
              <a:gd name="connsiteY109" fmla="*/ 4110362 h 4216894"/>
              <a:gd name="connsiteX110" fmla="*/ 692459 w 5717220"/>
              <a:gd name="connsiteY110" fmla="*/ 4128117 h 4216894"/>
              <a:gd name="connsiteX111" fmla="*/ 719092 w 5717220"/>
              <a:gd name="connsiteY111" fmla="*/ 4145872 h 4216894"/>
              <a:gd name="connsiteX112" fmla="*/ 754602 w 5717220"/>
              <a:gd name="connsiteY112" fmla="*/ 4154750 h 4216894"/>
              <a:gd name="connsiteX113" fmla="*/ 843379 w 5717220"/>
              <a:gd name="connsiteY113" fmla="*/ 4172505 h 4216894"/>
              <a:gd name="connsiteX114" fmla="*/ 870012 w 5717220"/>
              <a:gd name="connsiteY114" fmla="*/ 4181383 h 4216894"/>
              <a:gd name="connsiteX115" fmla="*/ 905523 w 5717220"/>
              <a:gd name="connsiteY115" fmla="*/ 4199138 h 4216894"/>
              <a:gd name="connsiteX116" fmla="*/ 994299 w 5717220"/>
              <a:gd name="connsiteY116" fmla="*/ 4216894 h 4216894"/>
              <a:gd name="connsiteX117" fmla="*/ 1118587 w 5717220"/>
              <a:gd name="connsiteY117" fmla="*/ 4208016 h 4216894"/>
              <a:gd name="connsiteX118" fmla="*/ 1145220 w 5717220"/>
              <a:gd name="connsiteY118" fmla="*/ 4190261 h 4216894"/>
              <a:gd name="connsiteX119" fmla="*/ 1180730 w 5717220"/>
              <a:gd name="connsiteY119" fmla="*/ 4181383 h 4216894"/>
              <a:gd name="connsiteX120" fmla="*/ 1198486 w 5717220"/>
              <a:gd name="connsiteY120" fmla="*/ 4163628 h 4216894"/>
              <a:gd name="connsiteX121" fmla="*/ 1225119 w 5717220"/>
              <a:gd name="connsiteY121" fmla="*/ 4154750 h 4216894"/>
              <a:gd name="connsiteX122" fmla="*/ 1269507 w 5717220"/>
              <a:gd name="connsiteY122" fmla="*/ 4119239 h 4216894"/>
              <a:gd name="connsiteX123" fmla="*/ 1518082 w 5717220"/>
              <a:gd name="connsiteY123" fmla="*/ 4136995 h 4216894"/>
              <a:gd name="connsiteX124" fmla="*/ 1606859 w 5717220"/>
              <a:gd name="connsiteY124" fmla="*/ 4128117 h 4216894"/>
              <a:gd name="connsiteX125" fmla="*/ 1731146 w 5717220"/>
              <a:gd name="connsiteY125" fmla="*/ 4110362 h 4216894"/>
              <a:gd name="connsiteX126" fmla="*/ 1757779 w 5717220"/>
              <a:gd name="connsiteY126" fmla="*/ 4101484 h 4216894"/>
              <a:gd name="connsiteX127" fmla="*/ 1837678 w 5717220"/>
              <a:gd name="connsiteY127" fmla="*/ 4119239 h 4216894"/>
              <a:gd name="connsiteX128" fmla="*/ 1882066 w 5717220"/>
              <a:gd name="connsiteY128" fmla="*/ 4145872 h 4216894"/>
              <a:gd name="connsiteX129" fmla="*/ 1890944 w 5717220"/>
              <a:gd name="connsiteY129" fmla="*/ 4119239 h 4216894"/>
              <a:gd name="connsiteX130" fmla="*/ 1944210 w 5717220"/>
              <a:gd name="connsiteY130" fmla="*/ 4101484 h 4216894"/>
              <a:gd name="connsiteX131" fmla="*/ 2032987 w 5717220"/>
              <a:gd name="connsiteY131" fmla="*/ 4074851 h 4216894"/>
              <a:gd name="connsiteX132" fmla="*/ 2086253 w 5717220"/>
              <a:gd name="connsiteY132" fmla="*/ 4065973 h 4216894"/>
              <a:gd name="connsiteX133" fmla="*/ 2139519 w 5717220"/>
              <a:gd name="connsiteY133" fmla="*/ 4048218 h 4216894"/>
              <a:gd name="connsiteX134" fmla="*/ 2219418 w 5717220"/>
              <a:gd name="connsiteY134" fmla="*/ 4021585 h 4216894"/>
              <a:gd name="connsiteX135" fmla="*/ 2272684 w 5717220"/>
              <a:gd name="connsiteY135" fmla="*/ 4003830 h 4216894"/>
              <a:gd name="connsiteX136" fmla="*/ 2361460 w 5717220"/>
              <a:gd name="connsiteY136" fmla="*/ 3994952 h 4216894"/>
              <a:gd name="connsiteX137" fmla="*/ 2441359 w 5717220"/>
              <a:gd name="connsiteY137" fmla="*/ 3977197 h 4216894"/>
              <a:gd name="connsiteX138" fmla="*/ 2467992 w 5717220"/>
              <a:gd name="connsiteY138" fmla="*/ 3968319 h 4216894"/>
              <a:gd name="connsiteX139" fmla="*/ 2503503 w 5717220"/>
              <a:gd name="connsiteY139" fmla="*/ 3959441 h 4216894"/>
              <a:gd name="connsiteX140" fmla="*/ 2583402 w 5717220"/>
              <a:gd name="connsiteY140" fmla="*/ 3932808 h 4216894"/>
              <a:gd name="connsiteX141" fmla="*/ 2610035 w 5717220"/>
              <a:gd name="connsiteY141" fmla="*/ 3923931 h 4216894"/>
              <a:gd name="connsiteX142" fmla="*/ 2636668 w 5717220"/>
              <a:gd name="connsiteY142" fmla="*/ 3906175 h 4216894"/>
              <a:gd name="connsiteX143" fmla="*/ 2707690 w 5717220"/>
              <a:gd name="connsiteY143" fmla="*/ 3888420 h 4216894"/>
              <a:gd name="connsiteX144" fmla="*/ 2778711 w 5717220"/>
              <a:gd name="connsiteY144" fmla="*/ 3835154 h 4216894"/>
              <a:gd name="connsiteX145" fmla="*/ 2805344 w 5717220"/>
              <a:gd name="connsiteY145" fmla="*/ 3817399 h 4216894"/>
              <a:gd name="connsiteX146" fmla="*/ 2823099 w 5717220"/>
              <a:gd name="connsiteY146" fmla="*/ 3799643 h 4216894"/>
              <a:gd name="connsiteX147" fmla="*/ 2894121 w 5717220"/>
              <a:gd name="connsiteY147" fmla="*/ 3781888 h 4216894"/>
              <a:gd name="connsiteX148" fmla="*/ 2929631 w 5717220"/>
              <a:gd name="connsiteY148" fmla="*/ 3773010 h 4216894"/>
              <a:gd name="connsiteX149" fmla="*/ 2982897 w 5717220"/>
              <a:gd name="connsiteY149" fmla="*/ 3755255 h 4216894"/>
              <a:gd name="connsiteX150" fmla="*/ 3053919 w 5717220"/>
              <a:gd name="connsiteY150" fmla="*/ 3719744 h 4216894"/>
              <a:gd name="connsiteX151" fmla="*/ 3240350 w 5717220"/>
              <a:gd name="connsiteY151" fmla="*/ 3684233 h 4216894"/>
              <a:gd name="connsiteX152" fmla="*/ 3275860 w 5717220"/>
              <a:gd name="connsiteY152" fmla="*/ 3675356 h 4216894"/>
              <a:gd name="connsiteX153" fmla="*/ 3320249 w 5717220"/>
              <a:gd name="connsiteY153" fmla="*/ 3666478 h 4216894"/>
              <a:gd name="connsiteX154" fmla="*/ 3373515 w 5717220"/>
              <a:gd name="connsiteY154" fmla="*/ 3648723 h 4216894"/>
              <a:gd name="connsiteX155" fmla="*/ 3453414 w 5717220"/>
              <a:gd name="connsiteY155" fmla="*/ 3622090 h 4216894"/>
              <a:gd name="connsiteX156" fmla="*/ 3480047 w 5717220"/>
              <a:gd name="connsiteY156" fmla="*/ 3613212 h 4216894"/>
              <a:gd name="connsiteX157" fmla="*/ 3506680 w 5717220"/>
              <a:gd name="connsiteY157" fmla="*/ 3604334 h 4216894"/>
              <a:gd name="connsiteX158" fmla="*/ 3542191 w 5717220"/>
              <a:gd name="connsiteY158" fmla="*/ 3595457 h 4216894"/>
              <a:gd name="connsiteX159" fmla="*/ 3586579 w 5717220"/>
              <a:gd name="connsiteY159" fmla="*/ 3551068 h 4216894"/>
              <a:gd name="connsiteX160" fmla="*/ 3639845 w 5717220"/>
              <a:gd name="connsiteY160" fmla="*/ 3533313 h 4216894"/>
              <a:gd name="connsiteX161" fmla="*/ 3666478 w 5717220"/>
              <a:gd name="connsiteY161" fmla="*/ 3524435 h 4216894"/>
              <a:gd name="connsiteX162" fmla="*/ 3693111 w 5717220"/>
              <a:gd name="connsiteY162" fmla="*/ 3497802 h 4216894"/>
              <a:gd name="connsiteX163" fmla="*/ 3746377 w 5717220"/>
              <a:gd name="connsiteY163" fmla="*/ 3480047 h 4216894"/>
              <a:gd name="connsiteX164" fmla="*/ 3799643 w 5717220"/>
              <a:gd name="connsiteY164" fmla="*/ 3426781 h 4216894"/>
              <a:gd name="connsiteX165" fmla="*/ 3888420 w 5717220"/>
              <a:gd name="connsiteY165" fmla="*/ 3400148 h 4216894"/>
              <a:gd name="connsiteX166" fmla="*/ 3959441 w 5717220"/>
              <a:gd name="connsiteY166" fmla="*/ 3364637 h 4216894"/>
              <a:gd name="connsiteX167" fmla="*/ 4012707 w 5717220"/>
              <a:gd name="connsiteY167" fmla="*/ 3329127 h 4216894"/>
              <a:gd name="connsiteX168" fmla="*/ 4039340 w 5717220"/>
              <a:gd name="connsiteY168" fmla="*/ 3320249 h 4216894"/>
              <a:gd name="connsiteX169" fmla="*/ 4128117 w 5717220"/>
              <a:gd name="connsiteY169" fmla="*/ 3275861 h 4216894"/>
              <a:gd name="connsiteX170" fmla="*/ 4181383 w 5717220"/>
              <a:gd name="connsiteY170" fmla="*/ 3293616 h 4216894"/>
              <a:gd name="connsiteX171" fmla="*/ 4208016 w 5717220"/>
              <a:gd name="connsiteY171" fmla="*/ 3302494 h 4216894"/>
              <a:gd name="connsiteX172" fmla="*/ 4243526 w 5717220"/>
              <a:gd name="connsiteY172" fmla="*/ 3311371 h 4216894"/>
              <a:gd name="connsiteX173" fmla="*/ 4261282 w 5717220"/>
              <a:gd name="connsiteY173" fmla="*/ 3329127 h 4216894"/>
              <a:gd name="connsiteX174" fmla="*/ 4287915 w 5717220"/>
              <a:gd name="connsiteY174" fmla="*/ 3338004 h 4216894"/>
              <a:gd name="connsiteX175" fmla="*/ 4429958 w 5717220"/>
              <a:gd name="connsiteY175" fmla="*/ 3355760 h 4216894"/>
              <a:gd name="connsiteX176" fmla="*/ 4456591 w 5717220"/>
              <a:gd name="connsiteY176" fmla="*/ 3444536 h 4216894"/>
              <a:gd name="connsiteX177" fmla="*/ 4483224 w 5717220"/>
              <a:gd name="connsiteY177" fmla="*/ 3453414 h 4216894"/>
              <a:gd name="connsiteX178" fmla="*/ 4500979 w 5717220"/>
              <a:gd name="connsiteY178" fmla="*/ 3480047 h 4216894"/>
              <a:gd name="connsiteX179" fmla="*/ 4527612 w 5717220"/>
              <a:gd name="connsiteY179" fmla="*/ 3488925 h 4216894"/>
              <a:gd name="connsiteX180" fmla="*/ 4572000 w 5717220"/>
              <a:gd name="connsiteY180" fmla="*/ 3506680 h 4216894"/>
              <a:gd name="connsiteX181" fmla="*/ 4864963 w 5717220"/>
              <a:gd name="connsiteY181" fmla="*/ 3515558 h 4216894"/>
              <a:gd name="connsiteX182" fmla="*/ 4980373 w 5717220"/>
              <a:gd name="connsiteY182" fmla="*/ 3524435 h 4216894"/>
              <a:gd name="connsiteX183" fmla="*/ 5157926 w 5717220"/>
              <a:gd name="connsiteY183" fmla="*/ 3533313 h 4216894"/>
              <a:gd name="connsiteX184" fmla="*/ 5299969 w 5717220"/>
              <a:gd name="connsiteY184" fmla="*/ 3542191 h 4216894"/>
              <a:gd name="connsiteX185" fmla="*/ 5362113 w 5717220"/>
              <a:gd name="connsiteY185" fmla="*/ 3559946 h 4216894"/>
              <a:gd name="connsiteX186" fmla="*/ 5388746 w 5717220"/>
              <a:gd name="connsiteY186" fmla="*/ 3568824 h 4216894"/>
              <a:gd name="connsiteX187" fmla="*/ 5548544 w 5717220"/>
              <a:gd name="connsiteY187" fmla="*/ 3559946 h 4216894"/>
              <a:gd name="connsiteX188" fmla="*/ 5601810 w 5717220"/>
              <a:gd name="connsiteY188" fmla="*/ 3542191 h 4216894"/>
              <a:gd name="connsiteX189" fmla="*/ 5619565 w 5717220"/>
              <a:gd name="connsiteY189" fmla="*/ 3284738 h 4216894"/>
              <a:gd name="connsiteX190" fmla="*/ 5628443 w 5717220"/>
              <a:gd name="connsiteY190" fmla="*/ 3258105 h 4216894"/>
              <a:gd name="connsiteX191" fmla="*/ 5610688 w 5717220"/>
              <a:gd name="connsiteY191" fmla="*/ 3204839 h 4216894"/>
              <a:gd name="connsiteX192" fmla="*/ 5601810 w 5717220"/>
              <a:gd name="connsiteY192" fmla="*/ 3169329 h 4216894"/>
              <a:gd name="connsiteX193" fmla="*/ 5584055 w 5717220"/>
              <a:gd name="connsiteY193" fmla="*/ 3142696 h 4216894"/>
              <a:gd name="connsiteX194" fmla="*/ 5557422 w 5717220"/>
              <a:gd name="connsiteY194" fmla="*/ 3089430 h 4216894"/>
              <a:gd name="connsiteX195" fmla="*/ 5548544 w 5717220"/>
              <a:gd name="connsiteY195" fmla="*/ 3009531 h 4216894"/>
              <a:gd name="connsiteX196" fmla="*/ 5521911 w 5717220"/>
              <a:gd name="connsiteY196" fmla="*/ 2956265 h 4216894"/>
              <a:gd name="connsiteX197" fmla="*/ 5495278 w 5717220"/>
              <a:gd name="connsiteY197" fmla="*/ 2902999 h 4216894"/>
              <a:gd name="connsiteX198" fmla="*/ 5513033 w 5717220"/>
              <a:gd name="connsiteY198" fmla="*/ 2814222 h 4216894"/>
              <a:gd name="connsiteX199" fmla="*/ 5521911 w 5717220"/>
              <a:gd name="connsiteY199" fmla="*/ 2778711 h 4216894"/>
              <a:gd name="connsiteX200" fmla="*/ 5548544 w 5717220"/>
              <a:gd name="connsiteY200" fmla="*/ 2752078 h 4216894"/>
              <a:gd name="connsiteX201" fmla="*/ 5584055 w 5717220"/>
              <a:gd name="connsiteY201" fmla="*/ 2734323 h 4216894"/>
              <a:gd name="connsiteX202" fmla="*/ 5628443 w 5717220"/>
              <a:gd name="connsiteY202" fmla="*/ 2681057 h 4216894"/>
              <a:gd name="connsiteX203" fmla="*/ 5681709 w 5717220"/>
              <a:gd name="connsiteY203" fmla="*/ 2627791 h 4216894"/>
              <a:gd name="connsiteX204" fmla="*/ 5699464 w 5717220"/>
              <a:gd name="connsiteY204" fmla="*/ 2592280 h 4216894"/>
              <a:gd name="connsiteX205" fmla="*/ 5717220 w 5717220"/>
              <a:gd name="connsiteY205" fmla="*/ 2539014 h 4216894"/>
              <a:gd name="connsiteX206" fmla="*/ 5699464 w 5717220"/>
              <a:gd name="connsiteY206" fmla="*/ 2459115 h 4216894"/>
              <a:gd name="connsiteX207" fmla="*/ 5690587 w 5717220"/>
              <a:gd name="connsiteY207" fmla="*/ 2423604 h 4216894"/>
              <a:gd name="connsiteX208" fmla="*/ 5663954 w 5717220"/>
              <a:gd name="connsiteY208" fmla="*/ 2388094 h 4216894"/>
              <a:gd name="connsiteX209" fmla="*/ 5646198 w 5717220"/>
              <a:gd name="connsiteY209" fmla="*/ 2130641 h 4216894"/>
              <a:gd name="connsiteX210" fmla="*/ 5619565 w 5717220"/>
              <a:gd name="connsiteY210" fmla="*/ 2068498 h 4216894"/>
              <a:gd name="connsiteX211" fmla="*/ 5601810 w 5717220"/>
              <a:gd name="connsiteY211" fmla="*/ 2050742 h 4216894"/>
              <a:gd name="connsiteX212" fmla="*/ 5584055 w 5717220"/>
              <a:gd name="connsiteY212" fmla="*/ 2024109 h 4216894"/>
              <a:gd name="connsiteX213" fmla="*/ 5548544 w 5717220"/>
              <a:gd name="connsiteY213" fmla="*/ 1979721 h 4216894"/>
              <a:gd name="connsiteX214" fmla="*/ 5521911 w 5717220"/>
              <a:gd name="connsiteY214" fmla="*/ 1899822 h 4216894"/>
              <a:gd name="connsiteX215" fmla="*/ 5504156 w 5717220"/>
              <a:gd name="connsiteY215" fmla="*/ 1873189 h 4216894"/>
              <a:gd name="connsiteX216" fmla="*/ 5477523 w 5717220"/>
              <a:gd name="connsiteY216" fmla="*/ 1819923 h 4216894"/>
              <a:gd name="connsiteX217" fmla="*/ 5468645 w 5717220"/>
              <a:gd name="connsiteY217" fmla="*/ 1793290 h 4216894"/>
              <a:gd name="connsiteX218" fmla="*/ 5450890 w 5717220"/>
              <a:gd name="connsiteY218" fmla="*/ 1775534 h 4216894"/>
              <a:gd name="connsiteX219" fmla="*/ 5424257 w 5717220"/>
              <a:gd name="connsiteY219" fmla="*/ 1784412 h 4216894"/>
              <a:gd name="connsiteX220" fmla="*/ 5415379 w 5717220"/>
              <a:gd name="connsiteY220" fmla="*/ 1811045 h 4216894"/>
              <a:gd name="connsiteX221" fmla="*/ 5379868 w 5717220"/>
              <a:gd name="connsiteY221" fmla="*/ 1855433 h 4216894"/>
              <a:gd name="connsiteX222" fmla="*/ 5344358 w 5717220"/>
              <a:gd name="connsiteY222" fmla="*/ 1873189 h 4216894"/>
              <a:gd name="connsiteX223" fmla="*/ 5308847 w 5717220"/>
              <a:gd name="connsiteY223" fmla="*/ 1908700 h 4216894"/>
              <a:gd name="connsiteX224" fmla="*/ 5291092 w 5717220"/>
              <a:gd name="connsiteY224" fmla="*/ 1686758 h 4216894"/>
              <a:gd name="connsiteX225" fmla="*/ 5264459 w 5717220"/>
              <a:gd name="connsiteY225" fmla="*/ 1642369 h 4216894"/>
              <a:gd name="connsiteX226" fmla="*/ 5228948 w 5717220"/>
              <a:gd name="connsiteY226" fmla="*/ 1580226 h 4216894"/>
              <a:gd name="connsiteX227" fmla="*/ 5220070 w 5717220"/>
              <a:gd name="connsiteY227" fmla="*/ 1553593 h 4216894"/>
              <a:gd name="connsiteX228" fmla="*/ 5202315 w 5717220"/>
              <a:gd name="connsiteY228" fmla="*/ 1518082 h 4216894"/>
              <a:gd name="connsiteX229" fmla="*/ 5193437 w 5717220"/>
              <a:gd name="connsiteY229" fmla="*/ 1491449 h 4216894"/>
              <a:gd name="connsiteX230" fmla="*/ 5166804 w 5717220"/>
              <a:gd name="connsiteY230" fmla="*/ 1482571 h 4216894"/>
              <a:gd name="connsiteX231" fmla="*/ 5149049 w 5717220"/>
              <a:gd name="connsiteY231" fmla="*/ 1455938 h 4216894"/>
              <a:gd name="connsiteX232" fmla="*/ 5095783 w 5717220"/>
              <a:gd name="connsiteY232" fmla="*/ 1455938 h 4216894"/>
              <a:gd name="connsiteX233" fmla="*/ 5051394 w 5717220"/>
              <a:gd name="connsiteY233" fmla="*/ 1473694 h 4216894"/>
              <a:gd name="connsiteX234" fmla="*/ 4998128 w 5717220"/>
              <a:gd name="connsiteY234" fmla="*/ 1509204 h 4216894"/>
              <a:gd name="connsiteX235" fmla="*/ 4980373 w 5717220"/>
              <a:gd name="connsiteY235" fmla="*/ 1535837 h 4216894"/>
              <a:gd name="connsiteX236" fmla="*/ 4918229 w 5717220"/>
              <a:gd name="connsiteY236" fmla="*/ 1562470 h 4216894"/>
              <a:gd name="connsiteX237" fmla="*/ 4900474 w 5717220"/>
              <a:gd name="connsiteY237" fmla="*/ 1580226 h 4216894"/>
              <a:gd name="connsiteX238" fmla="*/ 4829453 w 5717220"/>
              <a:gd name="connsiteY238" fmla="*/ 1580226 h 4216894"/>
              <a:gd name="connsiteX239" fmla="*/ 4776187 w 5717220"/>
              <a:gd name="connsiteY239" fmla="*/ 1571348 h 4216894"/>
              <a:gd name="connsiteX240" fmla="*/ 4731798 w 5717220"/>
              <a:gd name="connsiteY240" fmla="*/ 1580226 h 4216894"/>
              <a:gd name="connsiteX241" fmla="*/ 4696288 w 5717220"/>
              <a:gd name="connsiteY241" fmla="*/ 1642369 h 4216894"/>
              <a:gd name="connsiteX242" fmla="*/ 4678532 w 5717220"/>
              <a:gd name="connsiteY242" fmla="*/ 1660125 h 4216894"/>
              <a:gd name="connsiteX243" fmla="*/ 4634144 w 5717220"/>
              <a:gd name="connsiteY243" fmla="*/ 1704513 h 4216894"/>
              <a:gd name="connsiteX244" fmla="*/ 4589756 w 5717220"/>
              <a:gd name="connsiteY244" fmla="*/ 1748901 h 4216894"/>
              <a:gd name="connsiteX245" fmla="*/ 4572000 w 5717220"/>
              <a:gd name="connsiteY245" fmla="*/ 1766657 h 4216894"/>
              <a:gd name="connsiteX246" fmla="*/ 4518734 w 5717220"/>
              <a:gd name="connsiteY246" fmla="*/ 1784412 h 4216894"/>
              <a:gd name="connsiteX247" fmla="*/ 4394447 w 5717220"/>
              <a:gd name="connsiteY247" fmla="*/ 1775534 h 4216894"/>
              <a:gd name="connsiteX248" fmla="*/ 4367814 w 5717220"/>
              <a:gd name="connsiteY248" fmla="*/ 1757779 h 4216894"/>
              <a:gd name="connsiteX249" fmla="*/ 4341181 w 5717220"/>
              <a:gd name="connsiteY249" fmla="*/ 1748901 h 4216894"/>
              <a:gd name="connsiteX250" fmla="*/ 4305670 w 5717220"/>
              <a:gd name="connsiteY250" fmla="*/ 1669002 h 4216894"/>
              <a:gd name="connsiteX251" fmla="*/ 4279037 w 5717220"/>
              <a:gd name="connsiteY251" fmla="*/ 1651247 h 4216894"/>
              <a:gd name="connsiteX252" fmla="*/ 4252404 w 5717220"/>
              <a:gd name="connsiteY252" fmla="*/ 1589103 h 4216894"/>
              <a:gd name="connsiteX253" fmla="*/ 4225771 w 5717220"/>
              <a:gd name="connsiteY253" fmla="*/ 1535837 h 4216894"/>
              <a:gd name="connsiteX254" fmla="*/ 4190260 w 5717220"/>
              <a:gd name="connsiteY254" fmla="*/ 1464816 h 4216894"/>
              <a:gd name="connsiteX255" fmla="*/ 4154750 w 5717220"/>
              <a:gd name="connsiteY255" fmla="*/ 1455938 h 4216894"/>
              <a:gd name="connsiteX256" fmla="*/ 4128117 w 5717220"/>
              <a:gd name="connsiteY256" fmla="*/ 1447061 h 4216894"/>
              <a:gd name="connsiteX257" fmla="*/ 4048218 w 5717220"/>
              <a:gd name="connsiteY257" fmla="*/ 1402672 h 4216894"/>
              <a:gd name="connsiteX258" fmla="*/ 3950563 w 5717220"/>
              <a:gd name="connsiteY258" fmla="*/ 1411550 h 4216894"/>
              <a:gd name="connsiteX259" fmla="*/ 3915053 w 5717220"/>
              <a:gd name="connsiteY259" fmla="*/ 1455938 h 4216894"/>
              <a:gd name="connsiteX260" fmla="*/ 3888420 w 5717220"/>
              <a:gd name="connsiteY260" fmla="*/ 1464816 h 4216894"/>
              <a:gd name="connsiteX261" fmla="*/ 3906175 w 5717220"/>
              <a:gd name="connsiteY261" fmla="*/ 1420428 h 4216894"/>
              <a:gd name="connsiteX262" fmla="*/ 3950563 w 5717220"/>
              <a:gd name="connsiteY262" fmla="*/ 1376039 h 4216894"/>
              <a:gd name="connsiteX263" fmla="*/ 3959441 w 5717220"/>
              <a:gd name="connsiteY263" fmla="*/ 1349406 h 4216894"/>
              <a:gd name="connsiteX264" fmla="*/ 3977196 w 5717220"/>
              <a:gd name="connsiteY264" fmla="*/ 1287263 h 4216894"/>
              <a:gd name="connsiteX265" fmla="*/ 3959441 w 5717220"/>
              <a:gd name="connsiteY265" fmla="*/ 1260630 h 4216894"/>
              <a:gd name="connsiteX266" fmla="*/ 3941686 w 5717220"/>
              <a:gd name="connsiteY266" fmla="*/ 1242874 h 4216894"/>
              <a:gd name="connsiteX267" fmla="*/ 3932808 w 5717220"/>
              <a:gd name="connsiteY267" fmla="*/ 1216241 h 4216894"/>
              <a:gd name="connsiteX268" fmla="*/ 3915053 w 5717220"/>
              <a:gd name="connsiteY268" fmla="*/ 1189608 h 4216894"/>
              <a:gd name="connsiteX269" fmla="*/ 3861787 w 5717220"/>
              <a:gd name="connsiteY269" fmla="*/ 1091954 h 4216894"/>
              <a:gd name="connsiteX270" fmla="*/ 3844031 w 5717220"/>
              <a:gd name="connsiteY270" fmla="*/ 1074199 h 4216894"/>
              <a:gd name="connsiteX271" fmla="*/ 3817398 w 5717220"/>
              <a:gd name="connsiteY271" fmla="*/ 1065321 h 4216894"/>
              <a:gd name="connsiteX272" fmla="*/ 3790765 w 5717220"/>
              <a:gd name="connsiteY272" fmla="*/ 1038688 h 4216894"/>
              <a:gd name="connsiteX273" fmla="*/ 3755255 w 5717220"/>
              <a:gd name="connsiteY273" fmla="*/ 1029810 h 4216894"/>
              <a:gd name="connsiteX274" fmla="*/ 3728622 w 5717220"/>
              <a:gd name="connsiteY274" fmla="*/ 1020933 h 4216894"/>
              <a:gd name="connsiteX275" fmla="*/ 3613212 w 5717220"/>
              <a:gd name="connsiteY275" fmla="*/ 1003177 h 4216894"/>
              <a:gd name="connsiteX276" fmla="*/ 3586579 w 5717220"/>
              <a:gd name="connsiteY276" fmla="*/ 1012055 h 4216894"/>
              <a:gd name="connsiteX277" fmla="*/ 3577701 w 5717220"/>
              <a:gd name="connsiteY277" fmla="*/ 1038688 h 4216894"/>
              <a:gd name="connsiteX278" fmla="*/ 3533313 w 5717220"/>
              <a:gd name="connsiteY278" fmla="*/ 1083076 h 4216894"/>
              <a:gd name="connsiteX279" fmla="*/ 3515558 w 5717220"/>
              <a:gd name="connsiteY279" fmla="*/ 1109709 h 4216894"/>
              <a:gd name="connsiteX280" fmla="*/ 3497802 w 5717220"/>
              <a:gd name="connsiteY280" fmla="*/ 1127465 h 4216894"/>
              <a:gd name="connsiteX281" fmla="*/ 3462292 w 5717220"/>
              <a:gd name="connsiteY281" fmla="*/ 1198486 h 4216894"/>
              <a:gd name="connsiteX282" fmla="*/ 3453414 w 5717220"/>
              <a:gd name="connsiteY282" fmla="*/ 1225119 h 4216894"/>
              <a:gd name="connsiteX283" fmla="*/ 3435659 w 5717220"/>
              <a:gd name="connsiteY283" fmla="*/ 1251752 h 4216894"/>
              <a:gd name="connsiteX284" fmla="*/ 3417903 w 5717220"/>
              <a:gd name="connsiteY284" fmla="*/ 1296140 h 4216894"/>
              <a:gd name="connsiteX285" fmla="*/ 3400148 w 5717220"/>
              <a:gd name="connsiteY285" fmla="*/ 1313896 h 4216894"/>
              <a:gd name="connsiteX286" fmla="*/ 3364637 w 5717220"/>
              <a:gd name="connsiteY286" fmla="*/ 1367162 h 4216894"/>
              <a:gd name="connsiteX287" fmla="*/ 3275860 w 5717220"/>
              <a:gd name="connsiteY287" fmla="*/ 1447061 h 4216894"/>
              <a:gd name="connsiteX288" fmla="*/ 3266983 w 5717220"/>
              <a:gd name="connsiteY288" fmla="*/ 1473694 h 4216894"/>
              <a:gd name="connsiteX289" fmla="*/ 3231472 w 5717220"/>
              <a:gd name="connsiteY289" fmla="*/ 1464816 h 4216894"/>
              <a:gd name="connsiteX290" fmla="*/ 3249227 w 5717220"/>
              <a:gd name="connsiteY290" fmla="*/ 1233997 h 4216894"/>
              <a:gd name="connsiteX291" fmla="*/ 3275860 w 5717220"/>
              <a:gd name="connsiteY291" fmla="*/ 1118587 h 4216894"/>
              <a:gd name="connsiteX292" fmla="*/ 3284738 w 5717220"/>
              <a:gd name="connsiteY292" fmla="*/ 1083076 h 4216894"/>
              <a:gd name="connsiteX293" fmla="*/ 3302493 w 5717220"/>
              <a:gd name="connsiteY293" fmla="*/ 1047566 h 4216894"/>
              <a:gd name="connsiteX294" fmla="*/ 3329126 w 5717220"/>
              <a:gd name="connsiteY294" fmla="*/ 1003177 h 4216894"/>
              <a:gd name="connsiteX295" fmla="*/ 3293616 w 5717220"/>
              <a:gd name="connsiteY295" fmla="*/ 878890 h 4216894"/>
              <a:gd name="connsiteX296" fmla="*/ 3275860 w 5717220"/>
              <a:gd name="connsiteY296" fmla="*/ 861134 h 4216894"/>
              <a:gd name="connsiteX297" fmla="*/ 3249227 w 5717220"/>
              <a:gd name="connsiteY297" fmla="*/ 816746 h 4216894"/>
              <a:gd name="connsiteX298" fmla="*/ 3195961 w 5717220"/>
              <a:gd name="connsiteY298" fmla="*/ 745725 h 4216894"/>
              <a:gd name="connsiteX299" fmla="*/ 3187084 w 5717220"/>
              <a:gd name="connsiteY299" fmla="*/ 719092 h 4216894"/>
              <a:gd name="connsiteX300" fmla="*/ 3062796 w 5717220"/>
              <a:gd name="connsiteY300" fmla="*/ 683581 h 4216894"/>
              <a:gd name="connsiteX301" fmla="*/ 3036163 w 5717220"/>
              <a:gd name="connsiteY301" fmla="*/ 665826 h 4216894"/>
              <a:gd name="connsiteX302" fmla="*/ 3018408 w 5717220"/>
              <a:gd name="connsiteY302" fmla="*/ 648070 h 4216894"/>
              <a:gd name="connsiteX303" fmla="*/ 2974020 w 5717220"/>
              <a:gd name="connsiteY303" fmla="*/ 639193 h 4216894"/>
              <a:gd name="connsiteX304" fmla="*/ 2920754 w 5717220"/>
              <a:gd name="connsiteY304" fmla="*/ 621437 h 4216894"/>
              <a:gd name="connsiteX305" fmla="*/ 2867488 w 5717220"/>
              <a:gd name="connsiteY305" fmla="*/ 603682 h 4216894"/>
              <a:gd name="connsiteX306" fmla="*/ 2840855 w 5717220"/>
              <a:gd name="connsiteY306" fmla="*/ 594804 h 4216894"/>
              <a:gd name="connsiteX307" fmla="*/ 2814222 w 5717220"/>
              <a:gd name="connsiteY307" fmla="*/ 577049 h 4216894"/>
              <a:gd name="connsiteX308" fmla="*/ 2760956 w 5717220"/>
              <a:gd name="connsiteY308" fmla="*/ 550416 h 4216894"/>
              <a:gd name="connsiteX309" fmla="*/ 2725445 w 5717220"/>
              <a:gd name="connsiteY309" fmla="*/ 506028 h 4216894"/>
              <a:gd name="connsiteX310" fmla="*/ 2663301 w 5717220"/>
              <a:gd name="connsiteY310" fmla="*/ 435006 h 4216894"/>
              <a:gd name="connsiteX311" fmla="*/ 2689934 w 5717220"/>
              <a:gd name="connsiteY311" fmla="*/ 514905 h 4216894"/>
              <a:gd name="connsiteX312" fmla="*/ 2716567 w 5717220"/>
              <a:gd name="connsiteY312" fmla="*/ 550416 h 4216894"/>
              <a:gd name="connsiteX313" fmla="*/ 2707690 w 5717220"/>
              <a:gd name="connsiteY313" fmla="*/ 523783 h 4216894"/>
              <a:gd name="connsiteX314" fmla="*/ 2645546 w 5717220"/>
              <a:gd name="connsiteY314" fmla="*/ 497150 h 4216894"/>
              <a:gd name="connsiteX315" fmla="*/ 2618913 w 5717220"/>
              <a:gd name="connsiteY315" fmla="*/ 479395 h 4216894"/>
              <a:gd name="connsiteX316" fmla="*/ 2601158 w 5717220"/>
              <a:gd name="connsiteY316" fmla="*/ 452762 h 4216894"/>
              <a:gd name="connsiteX317" fmla="*/ 2547892 w 5717220"/>
              <a:gd name="connsiteY317" fmla="*/ 435006 h 4216894"/>
              <a:gd name="connsiteX318" fmla="*/ 2539014 w 5717220"/>
              <a:gd name="connsiteY318" fmla="*/ 408373 h 4216894"/>
              <a:gd name="connsiteX319" fmla="*/ 2512381 w 5717220"/>
              <a:gd name="connsiteY319" fmla="*/ 399496 h 4216894"/>
              <a:gd name="connsiteX320" fmla="*/ 2450237 w 5717220"/>
              <a:gd name="connsiteY320" fmla="*/ 372863 h 4216894"/>
              <a:gd name="connsiteX321" fmla="*/ 2414726 w 5717220"/>
              <a:gd name="connsiteY321" fmla="*/ 337352 h 4216894"/>
              <a:gd name="connsiteX322" fmla="*/ 2405849 w 5717220"/>
              <a:gd name="connsiteY322" fmla="*/ 310719 h 4216894"/>
              <a:gd name="connsiteX323" fmla="*/ 2370338 w 5717220"/>
              <a:gd name="connsiteY323" fmla="*/ 213065 h 4216894"/>
              <a:gd name="connsiteX324" fmla="*/ 2343705 w 5717220"/>
              <a:gd name="connsiteY324" fmla="*/ 195309 h 4216894"/>
              <a:gd name="connsiteX325" fmla="*/ 2317072 w 5717220"/>
              <a:gd name="connsiteY325" fmla="*/ 186432 h 4216894"/>
              <a:gd name="connsiteX326" fmla="*/ 2299317 w 5717220"/>
              <a:gd name="connsiteY326" fmla="*/ 168676 h 4216894"/>
              <a:gd name="connsiteX327" fmla="*/ 2246051 w 5717220"/>
              <a:gd name="connsiteY327" fmla="*/ 133166 h 4216894"/>
              <a:gd name="connsiteX328" fmla="*/ 2210540 w 5717220"/>
              <a:gd name="connsiteY328" fmla="*/ 62144 h 4216894"/>
              <a:gd name="connsiteX329" fmla="*/ 2183907 w 5717220"/>
              <a:gd name="connsiteY329" fmla="*/ 35511 h 4216894"/>
              <a:gd name="connsiteX330" fmla="*/ 2139519 w 5717220"/>
              <a:gd name="connsiteY330" fmla="*/ 0 h 4216894"/>
              <a:gd name="connsiteX331" fmla="*/ 2077375 w 5717220"/>
              <a:gd name="connsiteY331" fmla="*/ 8878 h 4216894"/>
              <a:gd name="connsiteX332" fmla="*/ 2041864 w 5717220"/>
              <a:gd name="connsiteY332" fmla="*/ 17756 h 4216894"/>
              <a:gd name="connsiteX333" fmla="*/ 1970843 w 5717220"/>
              <a:gd name="connsiteY333" fmla="*/ 26633 h 4216894"/>
              <a:gd name="connsiteX334" fmla="*/ 1953088 w 5717220"/>
              <a:gd name="connsiteY334" fmla="*/ 266331 h 4216894"/>
              <a:gd name="connsiteX335" fmla="*/ 1944210 w 5717220"/>
              <a:gd name="connsiteY335" fmla="*/ 292964 h 4216894"/>
              <a:gd name="connsiteX336" fmla="*/ 1944210 w 5717220"/>
              <a:gd name="connsiteY336" fmla="*/ 275208 h 42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717220" h="4216894">
                <a:moveTo>
                  <a:pt x="1899822" y="88777"/>
                </a:moveTo>
                <a:cubicBezTo>
                  <a:pt x="1902781" y="103573"/>
                  <a:pt x="1904729" y="118608"/>
                  <a:pt x="1908699" y="133166"/>
                </a:cubicBezTo>
                <a:cubicBezTo>
                  <a:pt x="1913623" y="151222"/>
                  <a:pt x="1926455" y="186432"/>
                  <a:pt x="1926455" y="186432"/>
                </a:cubicBezTo>
                <a:cubicBezTo>
                  <a:pt x="1927520" y="197082"/>
                  <a:pt x="1946033" y="304000"/>
                  <a:pt x="1926455" y="328474"/>
                </a:cubicBezTo>
                <a:cubicBezTo>
                  <a:pt x="1920609" y="335781"/>
                  <a:pt x="1908900" y="321867"/>
                  <a:pt x="1899822" y="319597"/>
                </a:cubicBezTo>
                <a:cubicBezTo>
                  <a:pt x="1885183" y="315937"/>
                  <a:pt x="1870229" y="313678"/>
                  <a:pt x="1855433" y="310719"/>
                </a:cubicBezTo>
                <a:cubicBezTo>
                  <a:pt x="1779107" y="259836"/>
                  <a:pt x="1875677" y="320841"/>
                  <a:pt x="1802167" y="284086"/>
                </a:cubicBezTo>
                <a:cubicBezTo>
                  <a:pt x="1792624" y="279314"/>
                  <a:pt x="1785754" y="269397"/>
                  <a:pt x="1775534" y="266331"/>
                </a:cubicBezTo>
                <a:cubicBezTo>
                  <a:pt x="1755492" y="260318"/>
                  <a:pt x="1734105" y="260412"/>
                  <a:pt x="1713391" y="257453"/>
                </a:cubicBezTo>
                <a:cubicBezTo>
                  <a:pt x="1695636" y="260412"/>
                  <a:pt x="1676979" y="260011"/>
                  <a:pt x="1660125" y="266331"/>
                </a:cubicBezTo>
                <a:cubicBezTo>
                  <a:pt x="1652288" y="269270"/>
                  <a:pt x="1648905" y="278857"/>
                  <a:pt x="1642369" y="284086"/>
                </a:cubicBezTo>
                <a:cubicBezTo>
                  <a:pt x="1634037" y="290751"/>
                  <a:pt x="1624067" y="295176"/>
                  <a:pt x="1615736" y="301841"/>
                </a:cubicBezTo>
                <a:cubicBezTo>
                  <a:pt x="1552487" y="352441"/>
                  <a:pt x="1653321" y="282704"/>
                  <a:pt x="1571348" y="337352"/>
                </a:cubicBezTo>
                <a:lnTo>
                  <a:pt x="1535837" y="390618"/>
                </a:lnTo>
                <a:cubicBezTo>
                  <a:pt x="1529919" y="399496"/>
                  <a:pt x="1525627" y="409707"/>
                  <a:pt x="1518082" y="417251"/>
                </a:cubicBezTo>
                <a:lnTo>
                  <a:pt x="1500326" y="435006"/>
                </a:lnTo>
                <a:cubicBezTo>
                  <a:pt x="1497367" y="446843"/>
                  <a:pt x="1497916" y="460170"/>
                  <a:pt x="1491449" y="470517"/>
                </a:cubicBezTo>
                <a:cubicBezTo>
                  <a:pt x="1482577" y="484713"/>
                  <a:pt x="1455938" y="506028"/>
                  <a:pt x="1455938" y="506028"/>
                </a:cubicBezTo>
                <a:cubicBezTo>
                  <a:pt x="1449307" y="525919"/>
                  <a:pt x="1441369" y="547464"/>
                  <a:pt x="1438183" y="568171"/>
                </a:cubicBezTo>
                <a:cubicBezTo>
                  <a:pt x="1421194" y="678604"/>
                  <a:pt x="1440251" y="615233"/>
                  <a:pt x="1420427" y="674703"/>
                </a:cubicBezTo>
                <a:cubicBezTo>
                  <a:pt x="1417468" y="692458"/>
                  <a:pt x="1416722" y="710728"/>
                  <a:pt x="1411550" y="727969"/>
                </a:cubicBezTo>
                <a:cubicBezTo>
                  <a:pt x="1407747" y="740645"/>
                  <a:pt x="1394893" y="750291"/>
                  <a:pt x="1393794" y="763480"/>
                </a:cubicBezTo>
                <a:cubicBezTo>
                  <a:pt x="1390448" y="803633"/>
                  <a:pt x="1400377" y="827617"/>
                  <a:pt x="1411550" y="861134"/>
                </a:cubicBezTo>
                <a:cubicBezTo>
                  <a:pt x="1402672" y="867053"/>
                  <a:pt x="1394460" y="874118"/>
                  <a:pt x="1384917" y="878890"/>
                </a:cubicBezTo>
                <a:cubicBezTo>
                  <a:pt x="1360395" y="891151"/>
                  <a:pt x="1318438" y="893672"/>
                  <a:pt x="1296140" y="896645"/>
                </a:cubicBezTo>
                <a:lnTo>
                  <a:pt x="1225119" y="905523"/>
                </a:lnTo>
                <a:cubicBezTo>
                  <a:pt x="1216241" y="908482"/>
                  <a:pt x="1207621" y="912370"/>
                  <a:pt x="1198486" y="914400"/>
                </a:cubicBezTo>
                <a:cubicBezTo>
                  <a:pt x="1165567" y="921715"/>
                  <a:pt x="1104920" y="928316"/>
                  <a:pt x="1074198" y="932156"/>
                </a:cubicBezTo>
                <a:cubicBezTo>
                  <a:pt x="1056443" y="938074"/>
                  <a:pt x="1034166" y="936677"/>
                  <a:pt x="1020932" y="949911"/>
                </a:cubicBezTo>
                <a:cubicBezTo>
                  <a:pt x="998351" y="972493"/>
                  <a:pt x="1003498" y="971089"/>
                  <a:pt x="967666" y="985422"/>
                </a:cubicBezTo>
                <a:cubicBezTo>
                  <a:pt x="950289" y="992373"/>
                  <a:pt x="932155" y="997259"/>
                  <a:pt x="914400" y="1003177"/>
                </a:cubicBezTo>
                <a:lnTo>
                  <a:pt x="887767" y="1012055"/>
                </a:lnTo>
                <a:cubicBezTo>
                  <a:pt x="875930" y="1020933"/>
                  <a:pt x="865103" y="1031347"/>
                  <a:pt x="852257" y="1038688"/>
                </a:cubicBezTo>
                <a:cubicBezTo>
                  <a:pt x="844132" y="1043331"/>
                  <a:pt x="833648" y="1042751"/>
                  <a:pt x="825624" y="1047566"/>
                </a:cubicBezTo>
                <a:cubicBezTo>
                  <a:pt x="764692" y="1084124"/>
                  <a:pt x="856682" y="1049049"/>
                  <a:pt x="781235" y="1074199"/>
                </a:cubicBezTo>
                <a:cubicBezTo>
                  <a:pt x="772357" y="1083077"/>
                  <a:pt x="765048" y="1093868"/>
                  <a:pt x="754602" y="1100832"/>
                </a:cubicBezTo>
                <a:cubicBezTo>
                  <a:pt x="746816" y="1106023"/>
                  <a:pt x="735993" y="1104894"/>
                  <a:pt x="727969" y="1109709"/>
                </a:cubicBezTo>
                <a:cubicBezTo>
                  <a:pt x="720792" y="1114015"/>
                  <a:pt x="716750" y="1122236"/>
                  <a:pt x="710214" y="1127465"/>
                </a:cubicBezTo>
                <a:cubicBezTo>
                  <a:pt x="701883" y="1134130"/>
                  <a:pt x="691682" y="1138276"/>
                  <a:pt x="683581" y="1145220"/>
                </a:cubicBezTo>
                <a:cubicBezTo>
                  <a:pt x="670871" y="1156114"/>
                  <a:pt x="661999" y="1171445"/>
                  <a:pt x="648070" y="1180731"/>
                </a:cubicBezTo>
                <a:cubicBezTo>
                  <a:pt x="630315" y="1192568"/>
                  <a:pt x="609893" y="1201152"/>
                  <a:pt x="594804" y="1216241"/>
                </a:cubicBezTo>
                <a:cubicBezTo>
                  <a:pt x="552676" y="1258369"/>
                  <a:pt x="575174" y="1246458"/>
                  <a:pt x="532660" y="1260630"/>
                </a:cubicBezTo>
                <a:cubicBezTo>
                  <a:pt x="526742" y="1269508"/>
                  <a:pt x="522450" y="1279718"/>
                  <a:pt x="514905" y="1287263"/>
                </a:cubicBezTo>
                <a:cubicBezTo>
                  <a:pt x="507360" y="1294808"/>
                  <a:pt x="494190" y="1296140"/>
                  <a:pt x="488272" y="1305018"/>
                </a:cubicBezTo>
                <a:cubicBezTo>
                  <a:pt x="481504" y="1315170"/>
                  <a:pt x="482900" y="1328842"/>
                  <a:pt x="479394" y="1340529"/>
                </a:cubicBezTo>
                <a:cubicBezTo>
                  <a:pt x="467569" y="1379946"/>
                  <a:pt x="466717" y="1391888"/>
                  <a:pt x="443884" y="1420428"/>
                </a:cubicBezTo>
                <a:cubicBezTo>
                  <a:pt x="438655" y="1426964"/>
                  <a:pt x="432047" y="1432265"/>
                  <a:pt x="426128" y="1438183"/>
                </a:cubicBezTo>
                <a:cubicBezTo>
                  <a:pt x="423169" y="1447061"/>
                  <a:pt x="417251" y="1455458"/>
                  <a:pt x="417251" y="1464816"/>
                </a:cubicBezTo>
                <a:cubicBezTo>
                  <a:pt x="417251" y="1520554"/>
                  <a:pt x="430826" y="1525128"/>
                  <a:pt x="461639" y="1571348"/>
                </a:cubicBezTo>
                <a:cubicBezTo>
                  <a:pt x="484038" y="1604947"/>
                  <a:pt x="471848" y="1590436"/>
                  <a:pt x="497150" y="1615736"/>
                </a:cubicBezTo>
                <a:lnTo>
                  <a:pt x="523783" y="1695635"/>
                </a:lnTo>
                <a:cubicBezTo>
                  <a:pt x="526742" y="1704513"/>
                  <a:pt x="527469" y="1714482"/>
                  <a:pt x="532660" y="1722268"/>
                </a:cubicBezTo>
                <a:lnTo>
                  <a:pt x="550416" y="1748901"/>
                </a:lnTo>
                <a:cubicBezTo>
                  <a:pt x="553375" y="1757779"/>
                  <a:pt x="556722" y="1766536"/>
                  <a:pt x="559293" y="1775534"/>
                </a:cubicBezTo>
                <a:cubicBezTo>
                  <a:pt x="562645" y="1787266"/>
                  <a:pt x="564665" y="1799358"/>
                  <a:pt x="568171" y="1811045"/>
                </a:cubicBezTo>
                <a:cubicBezTo>
                  <a:pt x="573549" y="1828971"/>
                  <a:pt x="572692" y="1851077"/>
                  <a:pt x="585926" y="1864311"/>
                </a:cubicBezTo>
                <a:lnTo>
                  <a:pt x="603682" y="1882067"/>
                </a:lnTo>
                <a:cubicBezTo>
                  <a:pt x="606641" y="1902781"/>
                  <a:pt x="609119" y="1923570"/>
                  <a:pt x="612559" y="1944210"/>
                </a:cubicBezTo>
                <a:cubicBezTo>
                  <a:pt x="615040" y="1959094"/>
                  <a:pt x="621437" y="1973510"/>
                  <a:pt x="621437" y="1988599"/>
                </a:cubicBezTo>
                <a:cubicBezTo>
                  <a:pt x="621437" y="2062638"/>
                  <a:pt x="620447" y="2136922"/>
                  <a:pt x="612559" y="2210540"/>
                </a:cubicBezTo>
                <a:cubicBezTo>
                  <a:pt x="611422" y="2221149"/>
                  <a:pt x="600722" y="2228295"/>
                  <a:pt x="594804" y="2237173"/>
                </a:cubicBezTo>
                <a:cubicBezTo>
                  <a:pt x="591845" y="2249010"/>
                  <a:pt x="589432" y="2260997"/>
                  <a:pt x="585926" y="2272684"/>
                </a:cubicBezTo>
                <a:cubicBezTo>
                  <a:pt x="580548" y="2290610"/>
                  <a:pt x="572710" y="2307793"/>
                  <a:pt x="568171" y="2325950"/>
                </a:cubicBezTo>
                <a:cubicBezTo>
                  <a:pt x="565212" y="2337787"/>
                  <a:pt x="564099" y="2350246"/>
                  <a:pt x="559293" y="2361461"/>
                </a:cubicBezTo>
                <a:cubicBezTo>
                  <a:pt x="555090" y="2371268"/>
                  <a:pt x="547456" y="2379216"/>
                  <a:pt x="541538" y="2388094"/>
                </a:cubicBezTo>
                <a:cubicBezTo>
                  <a:pt x="538579" y="2399931"/>
                  <a:pt x="534909" y="2411612"/>
                  <a:pt x="532660" y="2423604"/>
                </a:cubicBezTo>
                <a:cubicBezTo>
                  <a:pt x="526025" y="2458988"/>
                  <a:pt x="526290" y="2495983"/>
                  <a:pt x="514905" y="2530136"/>
                </a:cubicBezTo>
                <a:cubicBezTo>
                  <a:pt x="511946" y="2539014"/>
                  <a:pt x="511873" y="2549462"/>
                  <a:pt x="506027" y="2556769"/>
                </a:cubicBezTo>
                <a:cubicBezTo>
                  <a:pt x="499362" y="2565101"/>
                  <a:pt x="488272" y="2568606"/>
                  <a:pt x="479394" y="2574525"/>
                </a:cubicBezTo>
                <a:cubicBezTo>
                  <a:pt x="467557" y="2592280"/>
                  <a:pt x="450632" y="2607547"/>
                  <a:pt x="443884" y="2627791"/>
                </a:cubicBezTo>
                <a:cubicBezTo>
                  <a:pt x="437965" y="2645546"/>
                  <a:pt x="444480" y="2677387"/>
                  <a:pt x="426128" y="2681057"/>
                </a:cubicBezTo>
                <a:lnTo>
                  <a:pt x="381740" y="2689934"/>
                </a:lnTo>
                <a:cubicBezTo>
                  <a:pt x="310719" y="2666262"/>
                  <a:pt x="399495" y="2689934"/>
                  <a:pt x="328474" y="2689934"/>
                </a:cubicBezTo>
                <a:cubicBezTo>
                  <a:pt x="304616" y="2689934"/>
                  <a:pt x="281127" y="2684016"/>
                  <a:pt x="257453" y="2681057"/>
                </a:cubicBezTo>
                <a:cubicBezTo>
                  <a:pt x="236420" y="2660024"/>
                  <a:pt x="216548" y="2637830"/>
                  <a:pt x="186431" y="2627791"/>
                </a:cubicBezTo>
                <a:lnTo>
                  <a:pt x="159798" y="2618913"/>
                </a:lnTo>
                <a:cubicBezTo>
                  <a:pt x="130206" y="2624831"/>
                  <a:pt x="99651" y="2627125"/>
                  <a:pt x="71022" y="2636668"/>
                </a:cubicBezTo>
                <a:cubicBezTo>
                  <a:pt x="32423" y="2649534"/>
                  <a:pt x="73102" y="2666007"/>
                  <a:pt x="44389" y="2689934"/>
                </a:cubicBezTo>
                <a:cubicBezTo>
                  <a:pt x="32797" y="2699594"/>
                  <a:pt x="14796" y="2695853"/>
                  <a:pt x="0" y="2698812"/>
                </a:cubicBezTo>
                <a:cubicBezTo>
                  <a:pt x="5919" y="2755037"/>
                  <a:pt x="11276" y="2811325"/>
                  <a:pt x="17756" y="2867488"/>
                </a:cubicBezTo>
                <a:cubicBezTo>
                  <a:pt x="20298" y="2889517"/>
                  <a:pt x="28636" y="2948812"/>
                  <a:pt x="35511" y="2974020"/>
                </a:cubicBezTo>
                <a:cubicBezTo>
                  <a:pt x="40435" y="2992076"/>
                  <a:pt x="47348" y="3009531"/>
                  <a:pt x="53266" y="3027286"/>
                </a:cubicBezTo>
                <a:cubicBezTo>
                  <a:pt x="56225" y="3036164"/>
                  <a:pt x="56953" y="3046133"/>
                  <a:pt x="62144" y="3053919"/>
                </a:cubicBezTo>
                <a:cubicBezTo>
                  <a:pt x="85090" y="3088338"/>
                  <a:pt x="76525" y="3070430"/>
                  <a:pt x="88777" y="3107185"/>
                </a:cubicBezTo>
                <a:cubicBezTo>
                  <a:pt x="82859" y="3163410"/>
                  <a:pt x="78334" y="3219800"/>
                  <a:pt x="71022" y="3275861"/>
                </a:cubicBezTo>
                <a:cubicBezTo>
                  <a:pt x="69444" y="3287960"/>
                  <a:pt x="62144" y="3299170"/>
                  <a:pt x="62144" y="3311371"/>
                </a:cubicBezTo>
                <a:cubicBezTo>
                  <a:pt x="62144" y="3352906"/>
                  <a:pt x="68063" y="3394230"/>
                  <a:pt x="71022" y="3435659"/>
                </a:cubicBezTo>
                <a:cubicBezTo>
                  <a:pt x="158093" y="3406634"/>
                  <a:pt x="105637" y="3416349"/>
                  <a:pt x="230820" y="3426781"/>
                </a:cubicBezTo>
                <a:cubicBezTo>
                  <a:pt x="322558" y="3457360"/>
                  <a:pt x="263371" y="3421848"/>
                  <a:pt x="292963" y="3471169"/>
                </a:cubicBezTo>
                <a:cubicBezTo>
                  <a:pt x="297269" y="3478346"/>
                  <a:pt x="304800" y="3483006"/>
                  <a:pt x="310719" y="3488925"/>
                </a:cubicBezTo>
                <a:lnTo>
                  <a:pt x="328474" y="3542191"/>
                </a:lnTo>
                <a:cubicBezTo>
                  <a:pt x="331433" y="3551069"/>
                  <a:pt x="333167" y="3560454"/>
                  <a:pt x="337352" y="3568824"/>
                </a:cubicBezTo>
                <a:cubicBezTo>
                  <a:pt x="343270" y="3580661"/>
                  <a:pt x="349894" y="3592170"/>
                  <a:pt x="355107" y="3604334"/>
                </a:cubicBezTo>
                <a:cubicBezTo>
                  <a:pt x="358793" y="3612935"/>
                  <a:pt x="358139" y="3623660"/>
                  <a:pt x="363985" y="3630967"/>
                </a:cubicBezTo>
                <a:cubicBezTo>
                  <a:pt x="370650" y="3639299"/>
                  <a:pt x="381740" y="3642804"/>
                  <a:pt x="390618" y="3648723"/>
                </a:cubicBezTo>
                <a:cubicBezTo>
                  <a:pt x="425982" y="3701770"/>
                  <a:pt x="387360" y="3655645"/>
                  <a:pt x="435006" y="3684233"/>
                </a:cubicBezTo>
                <a:cubicBezTo>
                  <a:pt x="456965" y="3697408"/>
                  <a:pt x="452376" y="3710482"/>
                  <a:pt x="470517" y="3728622"/>
                </a:cubicBezTo>
                <a:cubicBezTo>
                  <a:pt x="478062" y="3736166"/>
                  <a:pt x="488272" y="3740459"/>
                  <a:pt x="497150" y="3746377"/>
                </a:cubicBezTo>
                <a:cubicBezTo>
                  <a:pt x="503068" y="3755255"/>
                  <a:pt x="508240" y="3764678"/>
                  <a:pt x="514905" y="3773010"/>
                </a:cubicBezTo>
                <a:cubicBezTo>
                  <a:pt x="520134" y="3779546"/>
                  <a:pt x="528917" y="3783280"/>
                  <a:pt x="532660" y="3790766"/>
                </a:cubicBezTo>
                <a:cubicBezTo>
                  <a:pt x="541030" y="3807506"/>
                  <a:pt x="550416" y="3844032"/>
                  <a:pt x="550416" y="3844032"/>
                </a:cubicBezTo>
                <a:cubicBezTo>
                  <a:pt x="544497" y="3855869"/>
                  <a:pt x="542018" y="3870184"/>
                  <a:pt x="532660" y="3879542"/>
                </a:cubicBezTo>
                <a:cubicBezTo>
                  <a:pt x="523302" y="3888900"/>
                  <a:pt x="502065" y="3885011"/>
                  <a:pt x="497150" y="3897298"/>
                </a:cubicBezTo>
                <a:cubicBezTo>
                  <a:pt x="493188" y="3907204"/>
                  <a:pt x="510133" y="3914388"/>
                  <a:pt x="514905" y="3923931"/>
                </a:cubicBezTo>
                <a:cubicBezTo>
                  <a:pt x="519090" y="3932301"/>
                  <a:pt x="519598" y="3942194"/>
                  <a:pt x="523783" y="3950564"/>
                </a:cubicBezTo>
                <a:cubicBezTo>
                  <a:pt x="528555" y="3960107"/>
                  <a:pt x="536766" y="3967654"/>
                  <a:pt x="541538" y="3977197"/>
                </a:cubicBezTo>
                <a:cubicBezTo>
                  <a:pt x="545723" y="3985567"/>
                  <a:pt x="543799" y="3997213"/>
                  <a:pt x="550416" y="4003830"/>
                </a:cubicBezTo>
                <a:cubicBezTo>
                  <a:pt x="557033" y="4010447"/>
                  <a:pt x="568171" y="4009748"/>
                  <a:pt x="577049" y="4012707"/>
                </a:cubicBezTo>
                <a:cubicBezTo>
                  <a:pt x="596420" y="4090196"/>
                  <a:pt x="568471" y="4004279"/>
                  <a:pt x="621437" y="4083729"/>
                </a:cubicBezTo>
                <a:cubicBezTo>
                  <a:pt x="627355" y="4092607"/>
                  <a:pt x="630144" y="4104707"/>
                  <a:pt x="639192" y="4110362"/>
                </a:cubicBezTo>
                <a:cubicBezTo>
                  <a:pt x="655063" y="4120281"/>
                  <a:pt x="676886" y="4117735"/>
                  <a:pt x="692459" y="4128117"/>
                </a:cubicBezTo>
                <a:cubicBezTo>
                  <a:pt x="701337" y="4134035"/>
                  <a:pt x="709285" y="4141669"/>
                  <a:pt x="719092" y="4145872"/>
                </a:cubicBezTo>
                <a:cubicBezTo>
                  <a:pt x="730306" y="4150678"/>
                  <a:pt x="742870" y="4151398"/>
                  <a:pt x="754602" y="4154750"/>
                </a:cubicBezTo>
                <a:cubicBezTo>
                  <a:pt x="816578" y="4172458"/>
                  <a:pt x="737331" y="4157357"/>
                  <a:pt x="843379" y="4172505"/>
                </a:cubicBezTo>
                <a:cubicBezTo>
                  <a:pt x="852257" y="4175464"/>
                  <a:pt x="861411" y="4177697"/>
                  <a:pt x="870012" y="4181383"/>
                </a:cubicBezTo>
                <a:cubicBezTo>
                  <a:pt x="882176" y="4186596"/>
                  <a:pt x="893132" y="4194491"/>
                  <a:pt x="905523" y="4199138"/>
                </a:cubicBezTo>
                <a:cubicBezTo>
                  <a:pt x="926715" y="4207085"/>
                  <a:pt x="975885" y="4213825"/>
                  <a:pt x="994299" y="4216894"/>
                </a:cubicBezTo>
                <a:cubicBezTo>
                  <a:pt x="1035728" y="4213935"/>
                  <a:pt x="1077684" y="4215234"/>
                  <a:pt x="1118587" y="4208016"/>
                </a:cubicBezTo>
                <a:cubicBezTo>
                  <a:pt x="1129094" y="4206162"/>
                  <a:pt x="1135413" y="4194464"/>
                  <a:pt x="1145220" y="4190261"/>
                </a:cubicBezTo>
                <a:cubicBezTo>
                  <a:pt x="1156434" y="4185455"/>
                  <a:pt x="1168893" y="4184342"/>
                  <a:pt x="1180730" y="4181383"/>
                </a:cubicBezTo>
                <a:cubicBezTo>
                  <a:pt x="1186649" y="4175465"/>
                  <a:pt x="1191309" y="4167934"/>
                  <a:pt x="1198486" y="4163628"/>
                </a:cubicBezTo>
                <a:cubicBezTo>
                  <a:pt x="1206510" y="4158813"/>
                  <a:pt x="1217812" y="4160596"/>
                  <a:pt x="1225119" y="4154750"/>
                </a:cubicBezTo>
                <a:cubicBezTo>
                  <a:pt x="1282484" y="4108857"/>
                  <a:pt x="1202564" y="4141554"/>
                  <a:pt x="1269507" y="4119239"/>
                </a:cubicBezTo>
                <a:cubicBezTo>
                  <a:pt x="1352365" y="4125158"/>
                  <a:pt x="1435041" y="4134810"/>
                  <a:pt x="1518082" y="4136995"/>
                </a:cubicBezTo>
                <a:cubicBezTo>
                  <a:pt x="1547812" y="4137777"/>
                  <a:pt x="1577301" y="4131401"/>
                  <a:pt x="1606859" y="4128117"/>
                </a:cubicBezTo>
                <a:cubicBezTo>
                  <a:pt x="1673512" y="4120711"/>
                  <a:pt x="1671118" y="4120366"/>
                  <a:pt x="1731146" y="4110362"/>
                </a:cubicBezTo>
                <a:cubicBezTo>
                  <a:pt x="1740024" y="4107403"/>
                  <a:pt x="1748421" y="4101484"/>
                  <a:pt x="1757779" y="4101484"/>
                </a:cubicBezTo>
                <a:cubicBezTo>
                  <a:pt x="1789024" y="4101484"/>
                  <a:pt x="1810215" y="4110085"/>
                  <a:pt x="1837678" y="4119239"/>
                </a:cubicBezTo>
                <a:cubicBezTo>
                  <a:pt x="1844871" y="4126432"/>
                  <a:pt x="1866699" y="4153556"/>
                  <a:pt x="1882066" y="4145872"/>
                </a:cubicBezTo>
                <a:cubicBezTo>
                  <a:pt x="1890436" y="4141687"/>
                  <a:pt x="1883329" y="4124678"/>
                  <a:pt x="1890944" y="4119239"/>
                </a:cubicBezTo>
                <a:cubicBezTo>
                  <a:pt x="1906174" y="4108361"/>
                  <a:pt x="1926455" y="4107402"/>
                  <a:pt x="1944210" y="4101484"/>
                </a:cubicBezTo>
                <a:cubicBezTo>
                  <a:pt x="1973643" y="4091673"/>
                  <a:pt x="2002471" y="4080954"/>
                  <a:pt x="2032987" y="4074851"/>
                </a:cubicBezTo>
                <a:cubicBezTo>
                  <a:pt x="2050638" y="4071321"/>
                  <a:pt x="2068790" y="4070339"/>
                  <a:pt x="2086253" y="4065973"/>
                </a:cubicBezTo>
                <a:cubicBezTo>
                  <a:pt x="2104410" y="4061434"/>
                  <a:pt x="2121764" y="4054136"/>
                  <a:pt x="2139519" y="4048218"/>
                </a:cubicBezTo>
                <a:lnTo>
                  <a:pt x="2219418" y="4021585"/>
                </a:lnTo>
                <a:cubicBezTo>
                  <a:pt x="2219423" y="4021583"/>
                  <a:pt x="2272678" y="4003831"/>
                  <a:pt x="2272684" y="4003830"/>
                </a:cubicBezTo>
                <a:cubicBezTo>
                  <a:pt x="2302276" y="4000871"/>
                  <a:pt x="2331981" y="3998883"/>
                  <a:pt x="2361460" y="3994952"/>
                </a:cubicBezTo>
                <a:cubicBezTo>
                  <a:pt x="2378616" y="3992664"/>
                  <a:pt x="2422904" y="3982470"/>
                  <a:pt x="2441359" y="3977197"/>
                </a:cubicBezTo>
                <a:cubicBezTo>
                  <a:pt x="2450357" y="3974626"/>
                  <a:pt x="2458994" y="3970890"/>
                  <a:pt x="2467992" y="3968319"/>
                </a:cubicBezTo>
                <a:cubicBezTo>
                  <a:pt x="2479724" y="3964967"/>
                  <a:pt x="2491816" y="3962947"/>
                  <a:pt x="2503503" y="3959441"/>
                </a:cubicBezTo>
                <a:cubicBezTo>
                  <a:pt x="2503553" y="3959426"/>
                  <a:pt x="2570061" y="3937255"/>
                  <a:pt x="2583402" y="3932808"/>
                </a:cubicBezTo>
                <a:lnTo>
                  <a:pt x="2610035" y="3923931"/>
                </a:lnTo>
                <a:cubicBezTo>
                  <a:pt x="2618913" y="3918012"/>
                  <a:pt x="2627125" y="3910947"/>
                  <a:pt x="2636668" y="3906175"/>
                </a:cubicBezTo>
                <a:cubicBezTo>
                  <a:pt x="2654863" y="3897077"/>
                  <a:pt x="2690813" y="3891795"/>
                  <a:pt x="2707690" y="3888420"/>
                </a:cubicBezTo>
                <a:cubicBezTo>
                  <a:pt x="2767901" y="3848280"/>
                  <a:pt x="2694360" y="3898418"/>
                  <a:pt x="2778711" y="3835154"/>
                </a:cubicBezTo>
                <a:cubicBezTo>
                  <a:pt x="2787247" y="3828752"/>
                  <a:pt x="2797013" y="3824064"/>
                  <a:pt x="2805344" y="3817399"/>
                </a:cubicBezTo>
                <a:cubicBezTo>
                  <a:pt x="2811880" y="3812170"/>
                  <a:pt x="2815328" y="3802752"/>
                  <a:pt x="2823099" y="3799643"/>
                </a:cubicBezTo>
                <a:cubicBezTo>
                  <a:pt x="2845756" y="3790580"/>
                  <a:pt x="2870447" y="3787806"/>
                  <a:pt x="2894121" y="3781888"/>
                </a:cubicBezTo>
                <a:cubicBezTo>
                  <a:pt x="2905958" y="3778929"/>
                  <a:pt x="2918056" y="3776868"/>
                  <a:pt x="2929631" y="3773010"/>
                </a:cubicBezTo>
                <a:lnTo>
                  <a:pt x="2982897" y="3755255"/>
                </a:lnTo>
                <a:cubicBezTo>
                  <a:pt x="3010845" y="3727308"/>
                  <a:pt x="2999515" y="3733345"/>
                  <a:pt x="3053919" y="3719744"/>
                </a:cubicBezTo>
                <a:cubicBezTo>
                  <a:pt x="3189612" y="3685821"/>
                  <a:pt x="3057897" y="3716431"/>
                  <a:pt x="3240350" y="3684233"/>
                </a:cubicBezTo>
                <a:cubicBezTo>
                  <a:pt x="3252365" y="3682113"/>
                  <a:pt x="3263950" y="3678003"/>
                  <a:pt x="3275860" y="3675356"/>
                </a:cubicBezTo>
                <a:cubicBezTo>
                  <a:pt x="3290590" y="3672083"/>
                  <a:pt x="3305691" y="3670448"/>
                  <a:pt x="3320249" y="3666478"/>
                </a:cubicBezTo>
                <a:cubicBezTo>
                  <a:pt x="3338305" y="3661554"/>
                  <a:pt x="3355760" y="3654641"/>
                  <a:pt x="3373515" y="3648723"/>
                </a:cubicBezTo>
                <a:lnTo>
                  <a:pt x="3453414" y="3622090"/>
                </a:lnTo>
                <a:lnTo>
                  <a:pt x="3480047" y="3613212"/>
                </a:lnTo>
                <a:cubicBezTo>
                  <a:pt x="3488925" y="3610253"/>
                  <a:pt x="3497601" y="3606603"/>
                  <a:pt x="3506680" y="3604334"/>
                </a:cubicBezTo>
                <a:lnTo>
                  <a:pt x="3542191" y="3595457"/>
                </a:lnTo>
                <a:cubicBezTo>
                  <a:pt x="3556987" y="3580661"/>
                  <a:pt x="3566728" y="3557685"/>
                  <a:pt x="3586579" y="3551068"/>
                </a:cubicBezTo>
                <a:lnTo>
                  <a:pt x="3639845" y="3533313"/>
                </a:lnTo>
                <a:lnTo>
                  <a:pt x="3666478" y="3524435"/>
                </a:lnTo>
                <a:cubicBezTo>
                  <a:pt x="3675356" y="3515557"/>
                  <a:pt x="3682136" y="3503899"/>
                  <a:pt x="3693111" y="3497802"/>
                </a:cubicBezTo>
                <a:cubicBezTo>
                  <a:pt x="3709472" y="3488713"/>
                  <a:pt x="3746377" y="3480047"/>
                  <a:pt x="3746377" y="3480047"/>
                </a:cubicBezTo>
                <a:cubicBezTo>
                  <a:pt x="3765200" y="3454949"/>
                  <a:pt x="3770947" y="3439079"/>
                  <a:pt x="3799643" y="3426781"/>
                </a:cubicBezTo>
                <a:cubicBezTo>
                  <a:pt x="3834379" y="3411894"/>
                  <a:pt x="3852618" y="3424016"/>
                  <a:pt x="3888420" y="3400148"/>
                </a:cubicBezTo>
                <a:cubicBezTo>
                  <a:pt x="3971935" y="3344472"/>
                  <a:pt x="3839993" y="3429791"/>
                  <a:pt x="3959441" y="3364637"/>
                </a:cubicBezTo>
                <a:cubicBezTo>
                  <a:pt x="3978175" y="3354419"/>
                  <a:pt x="3992463" y="3335875"/>
                  <a:pt x="4012707" y="3329127"/>
                </a:cubicBezTo>
                <a:cubicBezTo>
                  <a:pt x="4021585" y="3326168"/>
                  <a:pt x="4031160" y="3324794"/>
                  <a:pt x="4039340" y="3320249"/>
                </a:cubicBezTo>
                <a:cubicBezTo>
                  <a:pt x="4125816" y="3272206"/>
                  <a:pt x="4058720" y="3293209"/>
                  <a:pt x="4128117" y="3275861"/>
                </a:cubicBezTo>
                <a:lnTo>
                  <a:pt x="4181383" y="3293616"/>
                </a:lnTo>
                <a:cubicBezTo>
                  <a:pt x="4190261" y="3296575"/>
                  <a:pt x="4198937" y="3300224"/>
                  <a:pt x="4208016" y="3302494"/>
                </a:cubicBezTo>
                <a:lnTo>
                  <a:pt x="4243526" y="3311371"/>
                </a:lnTo>
                <a:cubicBezTo>
                  <a:pt x="4249445" y="3317290"/>
                  <a:pt x="4254105" y="3324821"/>
                  <a:pt x="4261282" y="3329127"/>
                </a:cubicBezTo>
                <a:cubicBezTo>
                  <a:pt x="4269306" y="3333942"/>
                  <a:pt x="4278917" y="3335433"/>
                  <a:pt x="4287915" y="3338004"/>
                </a:cubicBezTo>
                <a:cubicBezTo>
                  <a:pt x="4345633" y="3354495"/>
                  <a:pt x="4347370" y="3348877"/>
                  <a:pt x="4429958" y="3355760"/>
                </a:cubicBezTo>
                <a:cubicBezTo>
                  <a:pt x="4433127" y="3368439"/>
                  <a:pt x="4450695" y="3442570"/>
                  <a:pt x="4456591" y="3444536"/>
                </a:cubicBezTo>
                <a:lnTo>
                  <a:pt x="4483224" y="3453414"/>
                </a:lnTo>
                <a:cubicBezTo>
                  <a:pt x="4489142" y="3462292"/>
                  <a:pt x="4492648" y="3473382"/>
                  <a:pt x="4500979" y="3480047"/>
                </a:cubicBezTo>
                <a:cubicBezTo>
                  <a:pt x="4508286" y="3485893"/>
                  <a:pt x="4518850" y="3485639"/>
                  <a:pt x="4527612" y="3488925"/>
                </a:cubicBezTo>
                <a:cubicBezTo>
                  <a:pt x="4542533" y="3494520"/>
                  <a:pt x="4556114" y="3505426"/>
                  <a:pt x="4572000" y="3506680"/>
                </a:cubicBezTo>
                <a:cubicBezTo>
                  <a:pt x="4669396" y="3514369"/>
                  <a:pt x="4767309" y="3512599"/>
                  <a:pt x="4864963" y="3515558"/>
                </a:cubicBezTo>
                <a:lnTo>
                  <a:pt x="4980373" y="3524435"/>
                </a:lnTo>
                <a:cubicBezTo>
                  <a:pt x="5039523" y="3528020"/>
                  <a:pt x="5098759" y="3530026"/>
                  <a:pt x="5157926" y="3533313"/>
                </a:cubicBezTo>
                <a:lnTo>
                  <a:pt x="5299969" y="3542191"/>
                </a:lnTo>
                <a:cubicBezTo>
                  <a:pt x="5363846" y="3563482"/>
                  <a:pt x="5284055" y="3537643"/>
                  <a:pt x="5362113" y="3559946"/>
                </a:cubicBezTo>
                <a:cubicBezTo>
                  <a:pt x="5371111" y="3562517"/>
                  <a:pt x="5379868" y="3565865"/>
                  <a:pt x="5388746" y="3568824"/>
                </a:cubicBezTo>
                <a:cubicBezTo>
                  <a:pt x="5442012" y="3565865"/>
                  <a:pt x="5495608" y="3566563"/>
                  <a:pt x="5548544" y="3559946"/>
                </a:cubicBezTo>
                <a:cubicBezTo>
                  <a:pt x="5567115" y="3557625"/>
                  <a:pt x="5601810" y="3542191"/>
                  <a:pt x="5601810" y="3542191"/>
                </a:cubicBezTo>
                <a:cubicBezTo>
                  <a:pt x="5605007" y="3471859"/>
                  <a:pt x="5603601" y="3364558"/>
                  <a:pt x="5619565" y="3284738"/>
                </a:cubicBezTo>
                <a:cubicBezTo>
                  <a:pt x="5621400" y="3275562"/>
                  <a:pt x="5625484" y="3266983"/>
                  <a:pt x="5628443" y="3258105"/>
                </a:cubicBezTo>
                <a:cubicBezTo>
                  <a:pt x="5622525" y="3240350"/>
                  <a:pt x="5615227" y="3222996"/>
                  <a:pt x="5610688" y="3204839"/>
                </a:cubicBezTo>
                <a:cubicBezTo>
                  <a:pt x="5607729" y="3193002"/>
                  <a:pt x="5606616" y="3180543"/>
                  <a:pt x="5601810" y="3169329"/>
                </a:cubicBezTo>
                <a:cubicBezTo>
                  <a:pt x="5597607" y="3159522"/>
                  <a:pt x="5588827" y="3152239"/>
                  <a:pt x="5584055" y="3142696"/>
                </a:cubicBezTo>
                <a:cubicBezTo>
                  <a:pt x="5547300" y="3069186"/>
                  <a:pt x="5608305" y="3165756"/>
                  <a:pt x="5557422" y="3089430"/>
                </a:cubicBezTo>
                <a:cubicBezTo>
                  <a:pt x="5554463" y="3062797"/>
                  <a:pt x="5552950" y="3035963"/>
                  <a:pt x="5548544" y="3009531"/>
                </a:cubicBezTo>
                <a:cubicBezTo>
                  <a:pt x="5542966" y="2976061"/>
                  <a:pt x="5537248" y="2986938"/>
                  <a:pt x="5521911" y="2956265"/>
                </a:cubicBezTo>
                <a:cubicBezTo>
                  <a:pt x="5485156" y="2882755"/>
                  <a:pt x="5546161" y="2979325"/>
                  <a:pt x="5495278" y="2902999"/>
                </a:cubicBezTo>
                <a:cubicBezTo>
                  <a:pt x="5501196" y="2873407"/>
                  <a:pt x="5506710" y="2843730"/>
                  <a:pt x="5513033" y="2814222"/>
                </a:cubicBezTo>
                <a:cubicBezTo>
                  <a:pt x="5515590" y="2802292"/>
                  <a:pt x="5515857" y="2789305"/>
                  <a:pt x="5521911" y="2778711"/>
                </a:cubicBezTo>
                <a:cubicBezTo>
                  <a:pt x="5528140" y="2767810"/>
                  <a:pt x="5538328" y="2759375"/>
                  <a:pt x="5548544" y="2752078"/>
                </a:cubicBezTo>
                <a:cubicBezTo>
                  <a:pt x="5559313" y="2744386"/>
                  <a:pt x="5572218" y="2740241"/>
                  <a:pt x="5584055" y="2734323"/>
                </a:cubicBezTo>
                <a:cubicBezTo>
                  <a:pt x="5598851" y="2716568"/>
                  <a:pt x="5612826" y="2698094"/>
                  <a:pt x="5628443" y="2681057"/>
                </a:cubicBezTo>
                <a:cubicBezTo>
                  <a:pt x="5645410" y="2662547"/>
                  <a:pt x="5666023" y="2647399"/>
                  <a:pt x="5681709" y="2627791"/>
                </a:cubicBezTo>
                <a:cubicBezTo>
                  <a:pt x="5689976" y="2617457"/>
                  <a:pt x="5694549" y="2604568"/>
                  <a:pt x="5699464" y="2592280"/>
                </a:cubicBezTo>
                <a:cubicBezTo>
                  <a:pt x="5706415" y="2574903"/>
                  <a:pt x="5717220" y="2539014"/>
                  <a:pt x="5717220" y="2539014"/>
                </a:cubicBezTo>
                <a:cubicBezTo>
                  <a:pt x="5711301" y="2512381"/>
                  <a:pt x="5705599" y="2485699"/>
                  <a:pt x="5699464" y="2459115"/>
                </a:cubicBezTo>
                <a:cubicBezTo>
                  <a:pt x="5696720" y="2447226"/>
                  <a:pt x="5696043" y="2434517"/>
                  <a:pt x="5690587" y="2423604"/>
                </a:cubicBezTo>
                <a:cubicBezTo>
                  <a:pt x="5683970" y="2410370"/>
                  <a:pt x="5672832" y="2399931"/>
                  <a:pt x="5663954" y="2388094"/>
                </a:cubicBezTo>
                <a:cubicBezTo>
                  <a:pt x="5629604" y="2285048"/>
                  <a:pt x="5664672" y="2398520"/>
                  <a:pt x="5646198" y="2130641"/>
                </a:cubicBezTo>
                <a:cubicBezTo>
                  <a:pt x="5645287" y="2117435"/>
                  <a:pt x="5624322" y="2075634"/>
                  <a:pt x="5619565" y="2068498"/>
                </a:cubicBezTo>
                <a:cubicBezTo>
                  <a:pt x="5614922" y="2061534"/>
                  <a:pt x="5607039" y="2057278"/>
                  <a:pt x="5601810" y="2050742"/>
                </a:cubicBezTo>
                <a:cubicBezTo>
                  <a:pt x="5595145" y="2042410"/>
                  <a:pt x="5590720" y="2032440"/>
                  <a:pt x="5584055" y="2024109"/>
                </a:cubicBezTo>
                <a:cubicBezTo>
                  <a:pt x="5533455" y="1960860"/>
                  <a:pt x="5603192" y="2061694"/>
                  <a:pt x="5548544" y="1979721"/>
                </a:cubicBezTo>
                <a:cubicBezTo>
                  <a:pt x="5540067" y="1945815"/>
                  <a:pt x="5538625" y="1933251"/>
                  <a:pt x="5521911" y="1899822"/>
                </a:cubicBezTo>
                <a:cubicBezTo>
                  <a:pt x="5517139" y="1890279"/>
                  <a:pt x="5509338" y="1882516"/>
                  <a:pt x="5504156" y="1873189"/>
                </a:cubicBezTo>
                <a:cubicBezTo>
                  <a:pt x="5494516" y="1855836"/>
                  <a:pt x="5485585" y="1838063"/>
                  <a:pt x="5477523" y="1819923"/>
                </a:cubicBezTo>
                <a:cubicBezTo>
                  <a:pt x="5473722" y="1811372"/>
                  <a:pt x="5473460" y="1801314"/>
                  <a:pt x="5468645" y="1793290"/>
                </a:cubicBezTo>
                <a:cubicBezTo>
                  <a:pt x="5464339" y="1786113"/>
                  <a:pt x="5456808" y="1781453"/>
                  <a:pt x="5450890" y="1775534"/>
                </a:cubicBezTo>
                <a:cubicBezTo>
                  <a:pt x="5442012" y="1778493"/>
                  <a:pt x="5430874" y="1777795"/>
                  <a:pt x="5424257" y="1784412"/>
                </a:cubicBezTo>
                <a:cubicBezTo>
                  <a:pt x="5417640" y="1791029"/>
                  <a:pt x="5420339" y="1803110"/>
                  <a:pt x="5415379" y="1811045"/>
                </a:cubicBezTo>
                <a:cubicBezTo>
                  <a:pt x="5405336" y="1827113"/>
                  <a:pt x="5394128" y="1842955"/>
                  <a:pt x="5379868" y="1855433"/>
                </a:cubicBezTo>
                <a:cubicBezTo>
                  <a:pt x="5369908" y="1864148"/>
                  <a:pt x="5354945" y="1865249"/>
                  <a:pt x="5344358" y="1873189"/>
                </a:cubicBezTo>
                <a:cubicBezTo>
                  <a:pt x="5330966" y="1883233"/>
                  <a:pt x="5308847" y="1908700"/>
                  <a:pt x="5308847" y="1908700"/>
                </a:cubicBezTo>
                <a:cubicBezTo>
                  <a:pt x="5278024" y="1816234"/>
                  <a:pt x="5309697" y="1919323"/>
                  <a:pt x="5291092" y="1686758"/>
                </a:cubicBezTo>
                <a:cubicBezTo>
                  <a:pt x="5288694" y="1656782"/>
                  <a:pt x="5280667" y="1662630"/>
                  <a:pt x="5264459" y="1642369"/>
                </a:cubicBezTo>
                <a:cubicBezTo>
                  <a:pt x="5250740" y="1625221"/>
                  <a:pt x="5237362" y="1599858"/>
                  <a:pt x="5228948" y="1580226"/>
                </a:cubicBezTo>
                <a:cubicBezTo>
                  <a:pt x="5225262" y="1571625"/>
                  <a:pt x="5223756" y="1562194"/>
                  <a:pt x="5220070" y="1553593"/>
                </a:cubicBezTo>
                <a:cubicBezTo>
                  <a:pt x="5214857" y="1541429"/>
                  <a:pt x="5207528" y="1530246"/>
                  <a:pt x="5202315" y="1518082"/>
                </a:cubicBezTo>
                <a:cubicBezTo>
                  <a:pt x="5198629" y="1509481"/>
                  <a:pt x="5200054" y="1498066"/>
                  <a:pt x="5193437" y="1491449"/>
                </a:cubicBezTo>
                <a:cubicBezTo>
                  <a:pt x="5186820" y="1484832"/>
                  <a:pt x="5175682" y="1485530"/>
                  <a:pt x="5166804" y="1482571"/>
                </a:cubicBezTo>
                <a:cubicBezTo>
                  <a:pt x="5160886" y="1473693"/>
                  <a:pt x="5157381" y="1462603"/>
                  <a:pt x="5149049" y="1455938"/>
                </a:cubicBezTo>
                <a:cubicBezTo>
                  <a:pt x="5128902" y="1439821"/>
                  <a:pt x="5115930" y="1448383"/>
                  <a:pt x="5095783" y="1455938"/>
                </a:cubicBezTo>
                <a:cubicBezTo>
                  <a:pt x="5080861" y="1461534"/>
                  <a:pt x="5065384" y="1466063"/>
                  <a:pt x="5051394" y="1473694"/>
                </a:cubicBezTo>
                <a:cubicBezTo>
                  <a:pt x="5032660" y="1483912"/>
                  <a:pt x="4998128" y="1509204"/>
                  <a:pt x="4998128" y="1509204"/>
                </a:cubicBezTo>
                <a:cubicBezTo>
                  <a:pt x="4992210" y="1518082"/>
                  <a:pt x="4987917" y="1528292"/>
                  <a:pt x="4980373" y="1535837"/>
                </a:cubicBezTo>
                <a:cubicBezTo>
                  <a:pt x="4959936" y="1556275"/>
                  <a:pt x="4945397" y="1555679"/>
                  <a:pt x="4918229" y="1562470"/>
                </a:cubicBezTo>
                <a:cubicBezTo>
                  <a:pt x="4912311" y="1568389"/>
                  <a:pt x="4907960" y="1576483"/>
                  <a:pt x="4900474" y="1580226"/>
                </a:cubicBezTo>
                <a:cubicBezTo>
                  <a:pt x="4866656" y="1597135"/>
                  <a:pt x="4863270" y="1586989"/>
                  <a:pt x="4829453" y="1580226"/>
                </a:cubicBezTo>
                <a:cubicBezTo>
                  <a:pt x="4811802" y="1576696"/>
                  <a:pt x="4793942" y="1574307"/>
                  <a:pt x="4776187" y="1571348"/>
                </a:cubicBezTo>
                <a:cubicBezTo>
                  <a:pt x="4761391" y="1574307"/>
                  <a:pt x="4745294" y="1573478"/>
                  <a:pt x="4731798" y="1580226"/>
                </a:cubicBezTo>
                <a:cubicBezTo>
                  <a:pt x="4691932" y="1600159"/>
                  <a:pt x="4712685" y="1609574"/>
                  <a:pt x="4696288" y="1642369"/>
                </a:cubicBezTo>
                <a:cubicBezTo>
                  <a:pt x="4692545" y="1649856"/>
                  <a:pt x="4683761" y="1653589"/>
                  <a:pt x="4678532" y="1660125"/>
                </a:cubicBezTo>
                <a:cubicBezTo>
                  <a:pt x="4644712" y="1702400"/>
                  <a:pt x="4679801" y="1674076"/>
                  <a:pt x="4634144" y="1704513"/>
                </a:cubicBezTo>
                <a:cubicBezTo>
                  <a:pt x="4618924" y="1765390"/>
                  <a:pt x="4640485" y="1723536"/>
                  <a:pt x="4589756" y="1748901"/>
                </a:cubicBezTo>
                <a:cubicBezTo>
                  <a:pt x="4582269" y="1752644"/>
                  <a:pt x="4579487" y="1762914"/>
                  <a:pt x="4572000" y="1766657"/>
                </a:cubicBezTo>
                <a:cubicBezTo>
                  <a:pt x="4555260" y="1775027"/>
                  <a:pt x="4518734" y="1784412"/>
                  <a:pt x="4518734" y="1784412"/>
                </a:cubicBezTo>
                <a:cubicBezTo>
                  <a:pt x="4477305" y="1781453"/>
                  <a:pt x="4435350" y="1782752"/>
                  <a:pt x="4394447" y="1775534"/>
                </a:cubicBezTo>
                <a:cubicBezTo>
                  <a:pt x="4383940" y="1773680"/>
                  <a:pt x="4377357" y="1762551"/>
                  <a:pt x="4367814" y="1757779"/>
                </a:cubicBezTo>
                <a:cubicBezTo>
                  <a:pt x="4359444" y="1753594"/>
                  <a:pt x="4350059" y="1751860"/>
                  <a:pt x="4341181" y="1748901"/>
                </a:cubicBezTo>
                <a:cubicBezTo>
                  <a:pt x="4332391" y="1722532"/>
                  <a:pt x="4326772" y="1690104"/>
                  <a:pt x="4305670" y="1669002"/>
                </a:cubicBezTo>
                <a:cubicBezTo>
                  <a:pt x="4298125" y="1661457"/>
                  <a:pt x="4287915" y="1657165"/>
                  <a:pt x="4279037" y="1651247"/>
                </a:cubicBezTo>
                <a:cubicBezTo>
                  <a:pt x="4253550" y="1549300"/>
                  <a:pt x="4289188" y="1674932"/>
                  <a:pt x="4252404" y="1589103"/>
                </a:cubicBezTo>
                <a:cubicBezTo>
                  <a:pt x="4227861" y="1531838"/>
                  <a:pt x="4261506" y="1571575"/>
                  <a:pt x="4225771" y="1535837"/>
                </a:cubicBezTo>
                <a:cubicBezTo>
                  <a:pt x="4219227" y="1516203"/>
                  <a:pt x="4215053" y="1477213"/>
                  <a:pt x="4190260" y="1464816"/>
                </a:cubicBezTo>
                <a:cubicBezTo>
                  <a:pt x="4179347" y="1459360"/>
                  <a:pt x="4166482" y="1459290"/>
                  <a:pt x="4154750" y="1455938"/>
                </a:cubicBezTo>
                <a:cubicBezTo>
                  <a:pt x="4145752" y="1453367"/>
                  <a:pt x="4136995" y="1450020"/>
                  <a:pt x="4128117" y="1447061"/>
                </a:cubicBezTo>
                <a:cubicBezTo>
                  <a:pt x="4067065" y="1406359"/>
                  <a:pt x="4095095" y="1418298"/>
                  <a:pt x="4048218" y="1402672"/>
                </a:cubicBezTo>
                <a:cubicBezTo>
                  <a:pt x="4015666" y="1405631"/>
                  <a:pt x="3982523" y="1404701"/>
                  <a:pt x="3950563" y="1411550"/>
                </a:cubicBezTo>
                <a:cubicBezTo>
                  <a:pt x="3900402" y="1422299"/>
                  <a:pt x="3941110" y="1429880"/>
                  <a:pt x="3915053" y="1455938"/>
                </a:cubicBezTo>
                <a:cubicBezTo>
                  <a:pt x="3908436" y="1462555"/>
                  <a:pt x="3897298" y="1461857"/>
                  <a:pt x="3888420" y="1464816"/>
                </a:cubicBezTo>
                <a:cubicBezTo>
                  <a:pt x="3894338" y="1450020"/>
                  <a:pt x="3897037" y="1433483"/>
                  <a:pt x="3906175" y="1420428"/>
                </a:cubicBezTo>
                <a:cubicBezTo>
                  <a:pt x="3918175" y="1403286"/>
                  <a:pt x="3950563" y="1376039"/>
                  <a:pt x="3950563" y="1376039"/>
                </a:cubicBezTo>
                <a:cubicBezTo>
                  <a:pt x="3953522" y="1367161"/>
                  <a:pt x="3956870" y="1358404"/>
                  <a:pt x="3959441" y="1349406"/>
                </a:cubicBezTo>
                <a:cubicBezTo>
                  <a:pt x="3981744" y="1271349"/>
                  <a:pt x="3955905" y="1351140"/>
                  <a:pt x="3977196" y="1287263"/>
                </a:cubicBezTo>
                <a:cubicBezTo>
                  <a:pt x="3971278" y="1278385"/>
                  <a:pt x="3966106" y="1268962"/>
                  <a:pt x="3959441" y="1260630"/>
                </a:cubicBezTo>
                <a:cubicBezTo>
                  <a:pt x="3954212" y="1254094"/>
                  <a:pt x="3945992" y="1250051"/>
                  <a:pt x="3941686" y="1242874"/>
                </a:cubicBezTo>
                <a:cubicBezTo>
                  <a:pt x="3936871" y="1234850"/>
                  <a:pt x="3936993" y="1224611"/>
                  <a:pt x="3932808" y="1216241"/>
                </a:cubicBezTo>
                <a:cubicBezTo>
                  <a:pt x="3928036" y="1206698"/>
                  <a:pt x="3919825" y="1199151"/>
                  <a:pt x="3915053" y="1189608"/>
                </a:cubicBezTo>
                <a:cubicBezTo>
                  <a:pt x="3893096" y="1145694"/>
                  <a:pt x="3901150" y="1131315"/>
                  <a:pt x="3861787" y="1091954"/>
                </a:cubicBezTo>
                <a:cubicBezTo>
                  <a:pt x="3855868" y="1086036"/>
                  <a:pt x="3851208" y="1078505"/>
                  <a:pt x="3844031" y="1074199"/>
                </a:cubicBezTo>
                <a:cubicBezTo>
                  <a:pt x="3836007" y="1069384"/>
                  <a:pt x="3826276" y="1068280"/>
                  <a:pt x="3817398" y="1065321"/>
                </a:cubicBezTo>
                <a:cubicBezTo>
                  <a:pt x="3808520" y="1056443"/>
                  <a:pt x="3801666" y="1044917"/>
                  <a:pt x="3790765" y="1038688"/>
                </a:cubicBezTo>
                <a:cubicBezTo>
                  <a:pt x="3780172" y="1032635"/>
                  <a:pt x="3766987" y="1033162"/>
                  <a:pt x="3755255" y="1029810"/>
                </a:cubicBezTo>
                <a:cubicBezTo>
                  <a:pt x="3746257" y="1027239"/>
                  <a:pt x="3737757" y="1022963"/>
                  <a:pt x="3728622" y="1020933"/>
                </a:cubicBezTo>
                <a:cubicBezTo>
                  <a:pt x="3706446" y="1016005"/>
                  <a:pt x="3633040" y="1006010"/>
                  <a:pt x="3613212" y="1003177"/>
                </a:cubicBezTo>
                <a:cubicBezTo>
                  <a:pt x="3604334" y="1006136"/>
                  <a:pt x="3593196" y="1005438"/>
                  <a:pt x="3586579" y="1012055"/>
                </a:cubicBezTo>
                <a:cubicBezTo>
                  <a:pt x="3579962" y="1018672"/>
                  <a:pt x="3581886" y="1030318"/>
                  <a:pt x="3577701" y="1038688"/>
                </a:cubicBezTo>
                <a:cubicBezTo>
                  <a:pt x="3562905" y="1068281"/>
                  <a:pt x="3559947" y="1065321"/>
                  <a:pt x="3533313" y="1083076"/>
                </a:cubicBezTo>
                <a:cubicBezTo>
                  <a:pt x="3527395" y="1091954"/>
                  <a:pt x="3522223" y="1101377"/>
                  <a:pt x="3515558" y="1109709"/>
                </a:cubicBezTo>
                <a:cubicBezTo>
                  <a:pt x="3510329" y="1116245"/>
                  <a:pt x="3502108" y="1120288"/>
                  <a:pt x="3497802" y="1127465"/>
                </a:cubicBezTo>
                <a:cubicBezTo>
                  <a:pt x="3484184" y="1150161"/>
                  <a:pt x="3470662" y="1173376"/>
                  <a:pt x="3462292" y="1198486"/>
                </a:cubicBezTo>
                <a:cubicBezTo>
                  <a:pt x="3459333" y="1207364"/>
                  <a:pt x="3457599" y="1216749"/>
                  <a:pt x="3453414" y="1225119"/>
                </a:cubicBezTo>
                <a:cubicBezTo>
                  <a:pt x="3448642" y="1234662"/>
                  <a:pt x="3440431" y="1242209"/>
                  <a:pt x="3435659" y="1251752"/>
                </a:cubicBezTo>
                <a:cubicBezTo>
                  <a:pt x="3428532" y="1266005"/>
                  <a:pt x="3425809" y="1282304"/>
                  <a:pt x="3417903" y="1296140"/>
                </a:cubicBezTo>
                <a:cubicBezTo>
                  <a:pt x="3413750" y="1303407"/>
                  <a:pt x="3405170" y="1307200"/>
                  <a:pt x="3400148" y="1313896"/>
                </a:cubicBezTo>
                <a:cubicBezTo>
                  <a:pt x="3387344" y="1330968"/>
                  <a:pt x="3379726" y="1352073"/>
                  <a:pt x="3364637" y="1367162"/>
                </a:cubicBezTo>
                <a:cubicBezTo>
                  <a:pt x="3300909" y="1430890"/>
                  <a:pt x="3331459" y="1405362"/>
                  <a:pt x="3275860" y="1447061"/>
                </a:cubicBezTo>
                <a:cubicBezTo>
                  <a:pt x="3272901" y="1455939"/>
                  <a:pt x="3275672" y="1470219"/>
                  <a:pt x="3266983" y="1473694"/>
                </a:cubicBezTo>
                <a:cubicBezTo>
                  <a:pt x="3255654" y="1478225"/>
                  <a:pt x="3232985" y="1476923"/>
                  <a:pt x="3231472" y="1464816"/>
                </a:cubicBezTo>
                <a:cubicBezTo>
                  <a:pt x="3214592" y="1329779"/>
                  <a:pt x="3222402" y="1314478"/>
                  <a:pt x="3249227" y="1233997"/>
                </a:cubicBezTo>
                <a:cubicBezTo>
                  <a:pt x="3269834" y="1089755"/>
                  <a:pt x="3243365" y="1248563"/>
                  <a:pt x="3275860" y="1118587"/>
                </a:cubicBezTo>
                <a:cubicBezTo>
                  <a:pt x="3278819" y="1106750"/>
                  <a:pt x="3280454" y="1094500"/>
                  <a:pt x="3284738" y="1083076"/>
                </a:cubicBezTo>
                <a:cubicBezTo>
                  <a:pt x="3289385" y="1070685"/>
                  <a:pt x="3297280" y="1059730"/>
                  <a:pt x="3302493" y="1047566"/>
                </a:cubicBezTo>
                <a:cubicBezTo>
                  <a:pt x="3319780" y="1007230"/>
                  <a:pt x="3299600" y="1032704"/>
                  <a:pt x="3329126" y="1003177"/>
                </a:cubicBezTo>
                <a:cubicBezTo>
                  <a:pt x="3317125" y="859158"/>
                  <a:pt x="3350568" y="924452"/>
                  <a:pt x="3293616" y="878890"/>
                </a:cubicBezTo>
                <a:cubicBezTo>
                  <a:pt x="3287080" y="873661"/>
                  <a:pt x="3281779" y="867053"/>
                  <a:pt x="3275860" y="861134"/>
                </a:cubicBezTo>
                <a:cubicBezTo>
                  <a:pt x="3258886" y="810209"/>
                  <a:pt x="3278475" y="855743"/>
                  <a:pt x="3249227" y="816746"/>
                </a:cubicBezTo>
                <a:cubicBezTo>
                  <a:pt x="3188997" y="736439"/>
                  <a:pt x="3236682" y="786443"/>
                  <a:pt x="3195961" y="745725"/>
                </a:cubicBezTo>
                <a:cubicBezTo>
                  <a:pt x="3193002" y="736847"/>
                  <a:pt x="3195264" y="723637"/>
                  <a:pt x="3187084" y="719092"/>
                </a:cubicBezTo>
                <a:cubicBezTo>
                  <a:pt x="3151575" y="699364"/>
                  <a:pt x="3098050" y="707083"/>
                  <a:pt x="3062796" y="683581"/>
                </a:cubicBezTo>
                <a:cubicBezTo>
                  <a:pt x="3053918" y="677663"/>
                  <a:pt x="3044494" y="672491"/>
                  <a:pt x="3036163" y="665826"/>
                </a:cubicBezTo>
                <a:cubicBezTo>
                  <a:pt x="3029627" y="660597"/>
                  <a:pt x="3026101" y="651367"/>
                  <a:pt x="3018408" y="648070"/>
                </a:cubicBezTo>
                <a:cubicBezTo>
                  <a:pt x="3004539" y="642126"/>
                  <a:pt x="2988577" y="643163"/>
                  <a:pt x="2974020" y="639193"/>
                </a:cubicBezTo>
                <a:cubicBezTo>
                  <a:pt x="2955964" y="634269"/>
                  <a:pt x="2938509" y="627356"/>
                  <a:pt x="2920754" y="621437"/>
                </a:cubicBezTo>
                <a:lnTo>
                  <a:pt x="2867488" y="603682"/>
                </a:lnTo>
                <a:cubicBezTo>
                  <a:pt x="2858610" y="600723"/>
                  <a:pt x="2848641" y="599995"/>
                  <a:pt x="2840855" y="594804"/>
                </a:cubicBezTo>
                <a:cubicBezTo>
                  <a:pt x="2831977" y="588886"/>
                  <a:pt x="2823765" y="581821"/>
                  <a:pt x="2814222" y="577049"/>
                </a:cubicBezTo>
                <a:cubicBezTo>
                  <a:pt x="2785342" y="562609"/>
                  <a:pt x="2786397" y="575857"/>
                  <a:pt x="2760956" y="550416"/>
                </a:cubicBezTo>
                <a:cubicBezTo>
                  <a:pt x="2747557" y="537018"/>
                  <a:pt x="2738121" y="520112"/>
                  <a:pt x="2725445" y="506028"/>
                </a:cubicBezTo>
                <a:cubicBezTo>
                  <a:pt x="2658675" y="431838"/>
                  <a:pt x="2700230" y="490398"/>
                  <a:pt x="2663301" y="435006"/>
                </a:cubicBezTo>
                <a:cubicBezTo>
                  <a:pt x="2668731" y="456724"/>
                  <a:pt x="2677200" y="497395"/>
                  <a:pt x="2689934" y="514905"/>
                </a:cubicBezTo>
                <a:cubicBezTo>
                  <a:pt x="2718551" y="554254"/>
                  <a:pt x="2777772" y="591219"/>
                  <a:pt x="2716567" y="550416"/>
                </a:cubicBezTo>
                <a:cubicBezTo>
                  <a:pt x="2713608" y="541538"/>
                  <a:pt x="2712505" y="531807"/>
                  <a:pt x="2707690" y="523783"/>
                </a:cubicBezTo>
                <a:cubicBezTo>
                  <a:pt x="2692186" y="497943"/>
                  <a:pt x="2674847" y="503010"/>
                  <a:pt x="2645546" y="497150"/>
                </a:cubicBezTo>
                <a:cubicBezTo>
                  <a:pt x="2636668" y="491232"/>
                  <a:pt x="2626458" y="486940"/>
                  <a:pt x="2618913" y="479395"/>
                </a:cubicBezTo>
                <a:cubicBezTo>
                  <a:pt x="2611368" y="471850"/>
                  <a:pt x="2610206" y="458417"/>
                  <a:pt x="2601158" y="452762"/>
                </a:cubicBezTo>
                <a:cubicBezTo>
                  <a:pt x="2585287" y="442842"/>
                  <a:pt x="2547892" y="435006"/>
                  <a:pt x="2547892" y="435006"/>
                </a:cubicBezTo>
                <a:cubicBezTo>
                  <a:pt x="2544933" y="426128"/>
                  <a:pt x="2545631" y="414990"/>
                  <a:pt x="2539014" y="408373"/>
                </a:cubicBezTo>
                <a:cubicBezTo>
                  <a:pt x="2532397" y="401756"/>
                  <a:pt x="2520982" y="403182"/>
                  <a:pt x="2512381" y="399496"/>
                </a:cubicBezTo>
                <a:cubicBezTo>
                  <a:pt x="2435590" y="366586"/>
                  <a:pt x="2512696" y="393681"/>
                  <a:pt x="2450237" y="372863"/>
                </a:cubicBezTo>
                <a:cubicBezTo>
                  <a:pt x="2438400" y="361026"/>
                  <a:pt x="2420019" y="353233"/>
                  <a:pt x="2414726" y="337352"/>
                </a:cubicBezTo>
                <a:cubicBezTo>
                  <a:pt x="2411767" y="328474"/>
                  <a:pt x="2408311" y="319747"/>
                  <a:pt x="2405849" y="310719"/>
                </a:cubicBezTo>
                <a:cubicBezTo>
                  <a:pt x="2396382" y="276007"/>
                  <a:pt x="2396873" y="239601"/>
                  <a:pt x="2370338" y="213065"/>
                </a:cubicBezTo>
                <a:cubicBezTo>
                  <a:pt x="2362793" y="205520"/>
                  <a:pt x="2353248" y="200081"/>
                  <a:pt x="2343705" y="195309"/>
                </a:cubicBezTo>
                <a:cubicBezTo>
                  <a:pt x="2335335" y="191124"/>
                  <a:pt x="2325950" y="189391"/>
                  <a:pt x="2317072" y="186432"/>
                </a:cubicBezTo>
                <a:cubicBezTo>
                  <a:pt x="2311154" y="180513"/>
                  <a:pt x="2306013" y="173698"/>
                  <a:pt x="2299317" y="168676"/>
                </a:cubicBezTo>
                <a:cubicBezTo>
                  <a:pt x="2282246" y="155872"/>
                  <a:pt x="2246051" y="133166"/>
                  <a:pt x="2246051" y="133166"/>
                </a:cubicBezTo>
                <a:cubicBezTo>
                  <a:pt x="2235128" y="100397"/>
                  <a:pt x="2235697" y="95687"/>
                  <a:pt x="2210540" y="62144"/>
                </a:cubicBezTo>
                <a:cubicBezTo>
                  <a:pt x="2203007" y="52100"/>
                  <a:pt x="2191944" y="45156"/>
                  <a:pt x="2183907" y="35511"/>
                </a:cubicBezTo>
                <a:cubicBezTo>
                  <a:pt x="2153018" y="-1556"/>
                  <a:pt x="2183241" y="14574"/>
                  <a:pt x="2139519" y="0"/>
                </a:cubicBezTo>
                <a:cubicBezTo>
                  <a:pt x="2118804" y="2959"/>
                  <a:pt x="2097962" y="5135"/>
                  <a:pt x="2077375" y="8878"/>
                </a:cubicBezTo>
                <a:cubicBezTo>
                  <a:pt x="2065370" y="11061"/>
                  <a:pt x="2053899" y="15750"/>
                  <a:pt x="2041864" y="17756"/>
                </a:cubicBezTo>
                <a:cubicBezTo>
                  <a:pt x="2018331" y="21678"/>
                  <a:pt x="1994517" y="23674"/>
                  <a:pt x="1970843" y="26633"/>
                </a:cubicBezTo>
                <a:cubicBezTo>
                  <a:pt x="1870042" y="60235"/>
                  <a:pt x="1953088" y="23081"/>
                  <a:pt x="1953088" y="266331"/>
                </a:cubicBezTo>
                <a:cubicBezTo>
                  <a:pt x="1953088" y="275689"/>
                  <a:pt x="1950827" y="286347"/>
                  <a:pt x="1944210" y="292964"/>
                </a:cubicBezTo>
                <a:lnTo>
                  <a:pt x="1944210" y="275208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51A40B-30A5-4187-836B-D8F51A541E1F}"/>
              </a:ext>
            </a:extLst>
          </p:cNvPr>
          <p:cNvSpPr/>
          <p:nvPr/>
        </p:nvSpPr>
        <p:spPr>
          <a:xfrm>
            <a:off x="4567271" y="3252017"/>
            <a:ext cx="2192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6194.3 ktCO</a:t>
            </a:r>
            <a:r>
              <a:rPr lang="en-GB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alibri" panose="020F0502020204030204" pitchFamily="34" charset="0"/>
              </a:rPr>
              <a:t>/annum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B0E403-0823-4759-9EE2-9FB8B54E86CE}"/>
              </a:ext>
            </a:extLst>
          </p:cNvPr>
          <p:cNvSpPr txBox="1"/>
          <p:nvPr/>
        </p:nvSpPr>
        <p:spPr>
          <a:xfrm>
            <a:off x="519200" y="328505"/>
            <a:ext cx="8530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Direct emissions and those embodied in consumption: Surrey 2017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43777D-6EE4-4765-86B8-7156B45D86B1}"/>
              </a:ext>
            </a:extLst>
          </p:cNvPr>
          <p:cNvSpPr txBox="1"/>
          <p:nvPr/>
        </p:nvSpPr>
        <p:spPr>
          <a:xfrm>
            <a:off x="10086681" y="1146986"/>
            <a:ext cx="1758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Note: there is potentially a small amount of overlap between direct and consumption based emissions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D03BEA-B9F3-4DC9-B554-DE4C6CEAA0E9}"/>
              </a:ext>
            </a:extLst>
          </p:cNvPr>
          <p:cNvSpPr/>
          <p:nvPr/>
        </p:nvSpPr>
        <p:spPr>
          <a:xfrm>
            <a:off x="369693" y="59116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Source: University of Surrey, based Minx et al, 2013 with adapted greenhouse gas emissions associated with UK consumption 2017 and ONS Local Authority CO</a:t>
            </a:r>
            <a:r>
              <a:rPr lang="en-GB" sz="1200" baseline="-25000" dirty="0"/>
              <a:t>2</a:t>
            </a:r>
            <a:r>
              <a:rPr lang="en-GB" sz="1200" dirty="0"/>
              <a:t> emissions estimates 2017 (</a:t>
            </a:r>
            <a:r>
              <a:rPr lang="en-GB" sz="1200" dirty="0" err="1"/>
              <a:t>kt</a:t>
            </a:r>
            <a:r>
              <a:rPr lang="en-GB" sz="1200" dirty="0"/>
              <a:t> CO</a:t>
            </a:r>
            <a:r>
              <a:rPr lang="en-GB" sz="1200" baseline="-25000" dirty="0"/>
              <a:t>2</a:t>
            </a:r>
            <a:r>
              <a:rPr lang="en-GB" sz="1200" dirty="0"/>
              <a:t>)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023ECB-4CDF-4D3D-85A5-34CE83135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AD7D89-4135-4E7D-A293-C08948CF3A98}"/>
              </a:ext>
            </a:extLst>
          </p:cNvPr>
          <p:cNvSpPr/>
          <p:nvPr/>
        </p:nvSpPr>
        <p:spPr>
          <a:xfrm>
            <a:off x="876338" y="1413266"/>
            <a:ext cx="1771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Direct emissions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C9B24C-4099-4A1D-8CA1-2B5C2B36ACFC}"/>
              </a:ext>
            </a:extLst>
          </p:cNvPr>
          <p:cNvSpPr txBox="1"/>
          <p:nvPr/>
        </p:nvSpPr>
        <p:spPr>
          <a:xfrm>
            <a:off x="876338" y="1782851"/>
            <a:ext cx="2121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Consumption related emissions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072A15-22A9-47A3-93C6-13153EA15C7D}"/>
              </a:ext>
            </a:extLst>
          </p:cNvPr>
          <p:cNvSpPr/>
          <p:nvPr/>
        </p:nvSpPr>
        <p:spPr>
          <a:xfrm>
            <a:off x="689615" y="1885040"/>
            <a:ext cx="213088" cy="220976"/>
          </a:xfrm>
          <a:prstGeom prst="rect">
            <a:avLst/>
          </a:prstGeom>
          <a:solidFill>
            <a:schemeClr val="accent2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E00CF0-BCF6-4164-8E7D-65A378DCF320}"/>
              </a:ext>
            </a:extLst>
          </p:cNvPr>
          <p:cNvSpPr/>
          <p:nvPr/>
        </p:nvSpPr>
        <p:spPr>
          <a:xfrm>
            <a:off x="688886" y="1487444"/>
            <a:ext cx="213088" cy="2209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66A8641-15E8-40D1-A920-F61B36B97CCE}"/>
              </a:ext>
            </a:extLst>
          </p:cNvPr>
          <p:cNvSpPr/>
          <p:nvPr/>
        </p:nvSpPr>
        <p:spPr>
          <a:xfrm rot="5400000">
            <a:off x="684942" y="1473058"/>
            <a:ext cx="220976" cy="213088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35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A2AB696-215E-4AA3-8A43-91DE285E2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8" y="5974318"/>
            <a:ext cx="1989072" cy="87571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7635C61-9015-4EA7-9B64-788B0DB28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010" y="875697"/>
            <a:ext cx="8348952" cy="535125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1FD6346-6452-4AFA-B61A-3D56BD5E9863}"/>
              </a:ext>
            </a:extLst>
          </p:cNvPr>
          <p:cNvSpPr/>
          <p:nvPr/>
        </p:nvSpPr>
        <p:spPr>
          <a:xfrm>
            <a:off x="7331071" y="2136073"/>
            <a:ext cx="14379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Epsom &amp; Ewell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2B8C03-C9FD-47E1-9DEB-2FEC7A713D49}"/>
              </a:ext>
            </a:extLst>
          </p:cNvPr>
          <p:cNvSpPr/>
          <p:nvPr/>
        </p:nvSpPr>
        <p:spPr>
          <a:xfrm>
            <a:off x="6470380" y="1843862"/>
            <a:ext cx="10432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Elmbridge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E3B60FC-5507-48E7-B337-04F550BD847C}"/>
              </a:ext>
            </a:extLst>
          </p:cNvPr>
          <p:cNvSpPr/>
          <p:nvPr/>
        </p:nvSpPr>
        <p:spPr>
          <a:xfrm>
            <a:off x="2444565" y="5198804"/>
            <a:ext cx="9816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Waverley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39B984-A61A-4951-BE66-A19D87594D2E}"/>
              </a:ext>
            </a:extLst>
          </p:cNvPr>
          <p:cNvSpPr/>
          <p:nvPr/>
        </p:nvSpPr>
        <p:spPr>
          <a:xfrm>
            <a:off x="9549770" y="4311591"/>
            <a:ext cx="1681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Tandridge District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5AF071-95C5-47D2-9B0C-83E756E4CBD6}"/>
              </a:ext>
            </a:extLst>
          </p:cNvPr>
          <p:cNvSpPr/>
          <p:nvPr/>
        </p:nvSpPr>
        <p:spPr>
          <a:xfrm>
            <a:off x="4293360" y="2988677"/>
            <a:ext cx="8290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Woking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0C2385-C422-4215-96BA-DC483F6A981D}"/>
              </a:ext>
            </a:extLst>
          </p:cNvPr>
          <p:cNvSpPr/>
          <p:nvPr/>
        </p:nvSpPr>
        <p:spPr>
          <a:xfrm>
            <a:off x="3426180" y="1659196"/>
            <a:ext cx="12084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Runnymede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B8283C-C364-4D24-B1B5-CB86B56A4847}"/>
              </a:ext>
            </a:extLst>
          </p:cNvPr>
          <p:cNvSpPr/>
          <p:nvPr/>
        </p:nvSpPr>
        <p:spPr>
          <a:xfrm>
            <a:off x="6521848" y="5309379"/>
            <a:ext cx="1182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Mole Valley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4E265E2-AF30-412F-85BC-F9B92BA2E3C0}"/>
              </a:ext>
            </a:extLst>
          </p:cNvPr>
          <p:cNvSpPr/>
          <p:nvPr/>
        </p:nvSpPr>
        <p:spPr>
          <a:xfrm>
            <a:off x="2623091" y="3703900"/>
            <a:ext cx="991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Guildford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6E423E7-016F-4CEC-9C38-AE9A9730C90F}"/>
              </a:ext>
            </a:extLst>
          </p:cNvPr>
          <p:cNvSpPr/>
          <p:nvPr/>
        </p:nvSpPr>
        <p:spPr>
          <a:xfrm>
            <a:off x="2139730" y="2413261"/>
            <a:ext cx="12958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Surrey Heath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4C9768F-FAF7-4BA1-BCA8-D4D83E0475DB}"/>
              </a:ext>
            </a:extLst>
          </p:cNvPr>
          <p:cNvSpPr/>
          <p:nvPr/>
        </p:nvSpPr>
        <p:spPr>
          <a:xfrm>
            <a:off x="7915637" y="2505405"/>
            <a:ext cx="1089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Reigate &amp; Banstead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726DCA-51F8-431A-8B3B-0AD502918DED}"/>
              </a:ext>
            </a:extLst>
          </p:cNvPr>
          <p:cNvSpPr/>
          <p:nvPr/>
        </p:nvSpPr>
        <p:spPr>
          <a:xfrm>
            <a:off x="5668473" y="1379880"/>
            <a:ext cx="1124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Spelthorne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66DC0E2-332B-46AD-A667-0BD66F384E96}"/>
              </a:ext>
            </a:extLst>
          </p:cNvPr>
          <p:cNvSpPr txBox="1"/>
          <p:nvPr/>
        </p:nvSpPr>
        <p:spPr>
          <a:xfrm>
            <a:off x="7053084" y="254142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11%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9D2C78-68EB-4371-8868-2EF4AEA6CEFA}"/>
              </a:ext>
            </a:extLst>
          </p:cNvPr>
          <p:cNvSpPr txBox="1"/>
          <p:nvPr/>
        </p:nvSpPr>
        <p:spPr>
          <a:xfrm>
            <a:off x="6055054" y="2284684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4%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7C318B-B529-49B8-80B3-64D1EA61E25E}"/>
              </a:ext>
            </a:extLst>
          </p:cNvPr>
          <p:cNvSpPr txBox="1"/>
          <p:nvPr/>
        </p:nvSpPr>
        <p:spPr>
          <a:xfrm>
            <a:off x="4218454" y="5238865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9%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91BDE0-3E28-4469-8A99-6DF640C34F40}"/>
              </a:ext>
            </a:extLst>
          </p:cNvPr>
          <p:cNvSpPr txBox="1"/>
          <p:nvPr/>
        </p:nvSpPr>
        <p:spPr>
          <a:xfrm>
            <a:off x="9005103" y="385778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10%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25747E-F523-4145-A967-12762CC98E79}"/>
              </a:ext>
            </a:extLst>
          </p:cNvPr>
          <p:cNvSpPr txBox="1"/>
          <p:nvPr/>
        </p:nvSpPr>
        <p:spPr>
          <a:xfrm>
            <a:off x="4707897" y="2755542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7%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886B9B-7A04-4FF8-9337-D8AE038E1B5F}"/>
              </a:ext>
            </a:extLst>
          </p:cNvPr>
          <p:cNvSpPr txBox="1"/>
          <p:nvPr/>
        </p:nvSpPr>
        <p:spPr>
          <a:xfrm>
            <a:off x="4639223" y="1843862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10%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B77B84-B52D-4BF5-BDEE-1C51545EF281}"/>
              </a:ext>
            </a:extLst>
          </p:cNvPr>
          <p:cNvSpPr txBox="1"/>
          <p:nvPr/>
        </p:nvSpPr>
        <p:spPr>
          <a:xfrm>
            <a:off x="6729470" y="378552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8%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257978-BE0D-463A-86E9-5D290349B3A6}"/>
              </a:ext>
            </a:extLst>
          </p:cNvPr>
          <p:cNvSpPr txBox="1"/>
          <p:nvPr/>
        </p:nvSpPr>
        <p:spPr>
          <a:xfrm>
            <a:off x="4490631" y="3940661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13%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D75FEC9-70B0-46E6-874B-A43B34FAEDFD}"/>
              </a:ext>
            </a:extLst>
          </p:cNvPr>
          <p:cNvSpPr txBox="1"/>
          <p:nvPr/>
        </p:nvSpPr>
        <p:spPr>
          <a:xfrm>
            <a:off x="3614901" y="2503740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9%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3E654-75A4-4E88-817B-05CCE7208E1C}"/>
              </a:ext>
            </a:extLst>
          </p:cNvPr>
          <p:cNvSpPr txBox="1"/>
          <p:nvPr/>
        </p:nvSpPr>
        <p:spPr>
          <a:xfrm>
            <a:off x="5425753" y="1589576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7%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50E992B-BA78-4B2D-AD39-6F4BEE947E48}"/>
              </a:ext>
            </a:extLst>
          </p:cNvPr>
          <p:cNvSpPr txBox="1"/>
          <p:nvPr/>
        </p:nvSpPr>
        <p:spPr>
          <a:xfrm>
            <a:off x="7583256" y="344918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12%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563831-B91A-41A9-915E-D665FAA91E9B}"/>
              </a:ext>
            </a:extLst>
          </p:cNvPr>
          <p:cNvSpPr/>
          <p:nvPr/>
        </p:nvSpPr>
        <p:spPr>
          <a:xfrm>
            <a:off x="7704736" y="1070098"/>
            <a:ext cx="38411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Surrey: 6194.3 ktCO</a:t>
            </a:r>
            <a:r>
              <a:rPr lang="en-GB" sz="2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/annum</a:t>
            </a:r>
            <a:endParaRPr lang="en-GB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AA7F5F4-E1F8-49D1-AF01-9A79B3F961A9}"/>
              </a:ext>
            </a:extLst>
          </p:cNvPr>
          <p:cNvSpPr/>
          <p:nvPr/>
        </p:nvSpPr>
        <p:spPr>
          <a:xfrm>
            <a:off x="170200" y="6480702"/>
            <a:ext cx="1115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Source: University of Surrey, based on 2011 Census data and using DEFRA 2019 CO</a:t>
            </a:r>
            <a:r>
              <a:rPr lang="en-GB" sz="12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 conversion factors for business-travel and freight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FC678B-D236-4AC2-B4FD-DA6AE8738B8F}"/>
              </a:ext>
            </a:extLst>
          </p:cNvPr>
          <p:cNvSpPr txBox="1"/>
          <p:nvPr/>
        </p:nvSpPr>
        <p:spPr>
          <a:xfrm>
            <a:off x="682906" y="335666"/>
            <a:ext cx="7657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ONS Local Authority CO</a:t>
            </a:r>
            <a:r>
              <a:rPr lang="en-GB" sz="2400" baseline="-25000" dirty="0"/>
              <a:t>2</a:t>
            </a:r>
            <a:r>
              <a:rPr lang="en-GB" sz="2400" dirty="0"/>
              <a:t> emissions estimates 2017 (ktCO</a:t>
            </a:r>
            <a:r>
              <a:rPr lang="en-GB" sz="2400" baseline="-25000" dirty="0"/>
              <a:t>2</a:t>
            </a:r>
            <a:r>
              <a:rPr lang="en-GB" sz="2400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03428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C5A4194-4A6D-493A-B6FC-07E910B5114D}"/>
              </a:ext>
            </a:extLst>
          </p:cNvPr>
          <p:cNvSpPr/>
          <p:nvPr/>
        </p:nvSpPr>
        <p:spPr>
          <a:xfrm>
            <a:off x="8639370" y="775223"/>
            <a:ext cx="3003348" cy="23245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A49219F-573B-454F-B004-051C3B5FF09A}"/>
              </a:ext>
            </a:extLst>
          </p:cNvPr>
          <p:cNvSpPr/>
          <p:nvPr/>
        </p:nvSpPr>
        <p:spPr>
          <a:xfrm>
            <a:off x="1770737" y="5449694"/>
            <a:ext cx="7858973" cy="9640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719FEB0-CD46-4FBB-8131-0A144F81DFF7}"/>
              </a:ext>
            </a:extLst>
          </p:cNvPr>
          <p:cNvSpPr/>
          <p:nvPr/>
        </p:nvSpPr>
        <p:spPr>
          <a:xfrm>
            <a:off x="3080551" y="1035103"/>
            <a:ext cx="5370992" cy="4210660"/>
          </a:xfrm>
          <a:custGeom>
            <a:avLst/>
            <a:gdLst>
              <a:gd name="connsiteX0" fmla="*/ 1899822 w 5717220"/>
              <a:gd name="connsiteY0" fmla="*/ 88777 h 4216894"/>
              <a:gd name="connsiteX1" fmla="*/ 1908699 w 5717220"/>
              <a:gd name="connsiteY1" fmla="*/ 133166 h 4216894"/>
              <a:gd name="connsiteX2" fmla="*/ 1926455 w 5717220"/>
              <a:gd name="connsiteY2" fmla="*/ 186432 h 4216894"/>
              <a:gd name="connsiteX3" fmla="*/ 1926455 w 5717220"/>
              <a:gd name="connsiteY3" fmla="*/ 328474 h 4216894"/>
              <a:gd name="connsiteX4" fmla="*/ 1899822 w 5717220"/>
              <a:gd name="connsiteY4" fmla="*/ 319597 h 4216894"/>
              <a:gd name="connsiteX5" fmla="*/ 1855433 w 5717220"/>
              <a:gd name="connsiteY5" fmla="*/ 310719 h 4216894"/>
              <a:gd name="connsiteX6" fmla="*/ 1802167 w 5717220"/>
              <a:gd name="connsiteY6" fmla="*/ 284086 h 4216894"/>
              <a:gd name="connsiteX7" fmla="*/ 1775534 w 5717220"/>
              <a:gd name="connsiteY7" fmla="*/ 266331 h 4216894"/>
              <a:gd name="connsiteX8" fmla="*/ 1713391 w 5717220"/>
              <a:gd name="connsiteY8" fmla="*/ 257453 h 4216894"/>
              <a:gd name="connsiteX9" fmla="*/ 1660125 w 5717220"/>
              <a:gd name="connsiteY9" fmla="*/ 266331 h 4216894"/>
              <a:gd name="connsiteX10" fmla="*/ 1642369 w 5717220"/>
              <a:gd name="connsiteY10" fmla="*/ 284086 h 4216894"/>
              <a:gd name="connsiteX11" fmla="*/ 1615736 w 5717220"/>
              <a:gd name="connsiteY11" fmla="*/ 301841 h 4216894"/>
              <a:gd name="connsiteX12" fmla="*/ 1571348 w 5717220"/>
              <a:gd name="connsiteY12" fmla="*/ 337352 h 4216894"/>
              <a:gd name="connsiteX13" fmla="*/ 1535837 w 5717220"/>
              <a:gd name="connsiteY13" fmla="*/ 390618 h 4216894"/>
              <a:gd name="connsiteX14" fmla="*/ 1518082 w 5717220"/>
              <a:gd name="connsiteY14" fmla="*/ 417251 h 4216894"/>
              <a:gd name="connsiteX15" fmla="*/ 1500326 w 5717220"/>
              <a:gd name="connsiteY15" fmla="*/ 435006 h 4216894"/>
              <a:gd name="connsiteX16" fmla="*/ 1491449 w 5717220"/>
              <a:gd name="connsiteY16" fmla="*/ 470517 h 4216894"/>
              <a:gd name="connsiteX17" fmla="*/ 1455938 w 5717220"/>
              <a:gd name="connsiteY17" fmla="*/ 506028 h 4216894"/>
              <a:gd name="connsiteX18" fmla="*/ 1438183 w 5717220"/>
              <a:gd name="connsiteY18" fmla="*/ 568171 h 4216894"/>
              <a:gd name="connsiteX19" fmla="*/ 1420427 w 5717220"/>
              <a:gd name="connsiteY19" fmla="*/ 674703 h 4216894"/>
              <a:gd name="connsiteX20" fmla="*/ 1411550 w 5717220"/>
              <a:gd name="connsiteY20" fmla="*/ 727969 h 4216894"/>
              <a:gd name="connsiteX21" fmla="*/ 1393794 w 5717220"/>
              <a:gd name="connsiteY21" fmla="*/ 763480 h 4216894"/>
              <a:gd name="connsiteX22" fmla="*/ 1411550 w 5717220"/>
              <a:gd name="connsiteY22" fmla="*/ 861134 h 4216894"/>
              <a:gd name="connsiteX23" fmla="*/ 1384917 w 5717220"/>
              <a:gd name="connsiteY23" fmla="*/ 878890 h 4216894"/>
              <a:gd name="connsiteX24" fmla="*/ 1296140 w 5717220"/>
              <a:gd name="connsiteY24" fmla="*/ 896645 h 4216894"/>
              <a:gd name="connsiteX25" fmla="*/ 1225119 w 5717220"/>
              <a:gd name="connsiteY25" fmla="*/ 905523 h 4216894"/>
              <a:gd name="connsiteX26" fmla="*/ 1198486 w 5717220"/>
              <a:gd name="connsiteY26" fmla="*/ 914400 h 4216894"/>
              <a:gd name="connsiteX27" fmla="*/ 1074198 w 5717220"/>
              <a:gd name="connsiteY27" fmla="*/ 932156 h 4216894"/>
              <a:gd name="connsiteX28" fmla="*/ 1020932 w 5717220"/>
              <a:gd name="connsiteY28" fmla="*/ 949911 h 4216894"/>
              <a:gd name="connsiteX29" fmla="*/ 967666 w 5717220"/>
              <a:gd name="connsiteY29" fmla="*/ 985422 h 4216894"/>
              <a:gd name="connsiteX30" fmla="*/ 914400 w 5717220"/>
              <a:gd name="connsiteY30" fmla="*/ 1003177 h 4216894"/>
              <a:gd name="connsiteX31" fmla="*/ 887767 w 5717220"/>
              <a:gd name="connsiteY31" fmla="*/ 1012055 h 4216894"/>
              <a:gd name="connsiteX32" fmla="*/ 852257 w 5717220"/>
              <a:gd name="connsiteY32" fmla="*/ 1038688 h 4216894"/>
              <a:gd name="connsiteX33" fmla="*/ 825624 w 5717220"/>
              <a:gd name="connsiteY33" fmla="*/ 1047566 h 4216894"/>
              <a:gd name="connsiteX34" fmla="*/ 781235 w 5717220"/>
              <a:gd name="connsiteY34" fmla="*/ 1074199 h 4216894"/>
              <a:gd name="connsiteX35" fmla="*/ 754602 w 5717220"/>
              <a:gd name="connsiteY35" fmla="*/ 1100832 h 4216894"/>
              <a:gd name="connsiteX36" fmla="*/ 727969 w 5717220"/>
              <a:gd name="connsiteY36" fmla="*/ 1109709 h 4216894"/>
              <a:gd name="connsiteX37" fmla="*/ 710214 w 5717220"/>
              <a:gd name="connsiteY37" fmla="*/ 1127465 h 4216894"/>
              <a:gd name="connsiteX38" fmla="*/ 683581 w 5717220"/>
              <a:gd name="connsiteY38" fmla="*/ 1145220 h 4216894"/>
              <a:gd name="connsiteX39" fmla="*/ 648070 w 5717220"/>
              <a:gd name="connsiteY39" fmla="*/ 1180731 h 4216894"/>
              <a:gd name="connsiteX40" fmla="*/ 594804 w 5717220"/>
              <a:gd name="connsiteY40" fmla="*/ 1216241 h 4216894"/>
              <a:gd name="connsiteX41" fmla="*/ 532660 w 5717220"/>
              <a:gd name="connsiteY41" fmla="*/ 1260630 h 4216894"/>
              <a:gd name="connsiteX42" fmla="*/ 514905 w 5717220"/>
              <a:gd name="connsiteY42" fmla="*/ 1287263 h 4216894"/>
              <a:gd name="connsiteX43" fmla="*/ 488272 w 5717220"/>
              <a:gd name="connsiteY43" fmla="*/ 1305018 h 4216894"/>
              <a:gd name="connsiteX44" fmla="*/ 479394 w 5717220"/>
              <a:gd name="connsiteY44" fmla="*/ 1340529 h 4216894"/>
              <a:gd name="connsiteX45" fmla="*/ 443884 w 5717220"/>
              <a:gd name="connsiteY45" fmla="*/ 1420428 h 4216894"/>
              <a:gd name="connsiteX46" fmla="*/ 426128 w 5717220"/>
              <a:gd name="connsiteY46" fmla="*/ 1438183 h 4216894"/>
              <a:gd name="connsiteX47" fmla="*/ 417251 w 5717220"/>
              <a:gd name="connsiteY47" fmla="*/ 1464816 h 4216894"/>
              <a:gd name="connsiteX48" fmla="*/ 461639 w 5717220"/>
              <a:gd name="connsiteY48" fmla="*/ 1571348 h 4216894"/>
              <a:gd name="connsiteX49" fmla="*/ 497150 w 5717220"/>
              <a:gd name="connsiteY49" fmla="*/ 1615736 h 4216894"/>
              <a:gd name="connsiteX50" fmla="*/ 523783 w 5717220"/>
              <a:gd name="connsiteY50" fmla="*/ 1695635 h 4216894"/>
              <a:gd name="connsiteX51" fmla="*/ 532660 w 5717220"/>
              <a:gd name="connsiteY51" fmla="*/ 1722268 h 4216894"/>
              <a:gd name="connsiteX52" fmla="*/ 550416 w 5717220"/>
              <a:gd name="connsiteY52" fmla="*/ 1748901 h 4216894"/>
              <a:gd name="connsiteX53" fmla="*/ 559293 w 5717220"/>
              <a:gd name="connsiteY53" fmla="*/ 1775534 h 4216894"/>
              <a:gd name="connsiteX54" fmla="*/ 568171 w 5717220"/>
              <a:gd name="connsiteY54" fmla="*/ 1811045 h 4216894"/>
              <a:gd name="connsiteX55" fmla="*/ 585926 w 5717220"/>
              <a:gd name="connsiteY55" fmla="*/ 1864311 h 4216894"/>
              <a:gd name="connsiteX56" fmla="*/ 603682 w 5717220"/>
              <a:gd name="connsiteY56" fmla="*/ 1882067 h 4216894"/>
              <a:gd name="connsiteX57" fmla="*/ 612559 w 5717220"/>
              <a:gd name="connsiteY57" fmla="*/ 1944210 h 4216894"/>
              <a:gd name="connsiteX58" fmla="*/ 621437 w 5717220"/>
              <a:gd name="connsiteY58" fmla="*/ 1988599 h 4216894"/>
              <a:gd name="connsiteX59" fmla="*/ 612559 w 5717220"/>
              <a:gd name="connsiteY59" fmla="*/ 2210540 h 4216894"/>
              <a:gd name="connsiteX60" fmla="*/ 594804 w 5717220"/>
              <a:gd name="connsiteY60" fmla="*/ 2237173 h 4216894"/>
              <a:gd name="connsiteX61" fmla="*/ 585926 w 5717220"/>
              <a:gd name="connsiteY61" fmla="*/ 2272684 h 4216894"/>
              <a:gd name="connsiteX62" fmla="*/ 568171 w 5717220"/>
              <a:gd name="connsiteY62" fmla="*/ 2325950 h 4216894"/>
              <a:gd name="connsiteX63" fmla="*/ 559293 w 5717220"/>
              <a:gd name="connsiteY63" fmla="*/ 2361461 h 4216894"/>
              <a:gd name="connsiteX64" fmla="*/ 541538 w 5717220"/>
              <a:gd name="connsiteY64" fmla="*/ 2388094 h 4216894"/>
              <a:gd name="connsiteX65" fmla="*/ 532660 w 5717220"/>
              <a:gd name="connsiteY65" fmla="*/ 2423604 h 4216894"/>
              <a:gd name="connsiteX66" fmla="*/ 514905 w 5717220"/>
              <a:gd name="connsiteY66" fmla="*/ 2530136 h 4216894"/>
              <a:gd name="connsiteX67" fmla="*/ 506027 w 5717220"/>
              <a:gd name="connsiteY67" fmla="*/ 2556769 h 4216894"/>
              <a:gd name="connsiteX68" fmla="*/ 479394 w 5717220"/>
              <a:gd name="connsiteY68" fmla="*/ 2574525 h 4216894"/>
              <a:gd name="connsiteX69" fmla="*/ 443884 w 5717220"/>
              <a:gd name="connsiteY69" fmla="*/ 2627791 h 4216894"/>
              <a:gd name="connsiteX70" fmla="*/ 426128 w 5717220"/>
              <a:gd name="connsiteY70" fmla="*/ 2681057 h 4216894"/>
              <a:gd name="connsiteX71" fmla="*/ 381740 w 5717220"/>
              <a:gd name="connsiteY71" fmla="*/ 2689934 h 4216894"/>
              <a:gd name="connsiteX72" fmla="*/ 328474 w 5717220"/>
              <a:gd name="connsiteY72" fmla="*/ 2689934 h 4216894"/>
              <a:gd name="connsiteX73" fmla="*/ 257453 w 5717220"/>
              <a:gd name="connsiteY73" fmla="*/ 2681057 h 4216894"/>
              <a:gd name="connsiteX74" fmla="*/ 186431 w 5717220"/>
              <a:gd name="connsiteY74" fmla="*/ 2627791 h 4216894"/>
              <a:gd name="connsiteX75" fmla="*/ 159798 w 5717220"/>
              <a:gd name="connsiteY75" fmla="*/ 2618913 h 4216894"/>
              <a:gd name="connsiteX76" fmla="*/ 71022 w 5717220"/>
              <a:gd name="connsiteY76" fmla="*/ 2636668 h 4216894"/>
              <a:gd name="connsiteX77" fmla="*/ 44389 w 5717220"/>
              <a:gd name="connsiteY77" fmla="*/ 2689934 h 4216894"/>
              <a:gd name="connsiteX78" fmla="*/ 0 w 5717220"/>
              <a:gd name="connsiteY78" fmla="*/ 2698812 h 4216894"/>
              <a:gd name="connsiteX79" fmla="*/ 17756 w 5717220"/>
              <a:gd name="connsiteY79" fmla="*/ 2867488 h 4216894"/>
              <a:gd name="connsiteX80" fmla="*/ 35511 w 5717220"/>
              <a:gd name="connsiteY80" fmla="*/ 2974020 h 4216894"/>
              <a:gd name="connsiteX81" fmla="*/ 53266 w 5717220"/>
              <a:gd name="connsiteY81" fmla="*/ 3027286 h 4216894"/>
              <a:gd name="connsiteX82" fmla="*/ 62144 w 5717220"/>
              <a:gd name="connsiteY82" fmla="*/ 3053919 h 4216894"/>
              <a:gd name="connsiteX83" fmla="*/ 88777 w 5717220"/>
              <a:gd name="connsiteY83" fmla="*/ 3107185 h 4216894"/>
              <a:gd name="connsiteX84" fmla="*/ 71022 w 5717220"/>
              <a:gd name="connsiteY84" fmla="*/ 3275861 h 4216894"/>
              <a:gd name="connsiteX85" fmla="*/ 62144 w 5717220"/>
              <a:gd name="connsiteY85" fmla="*/ 3311371 h 4216894"/>
              <a:gd name="connsiteX86" fmla="*/ 71022 w 5717220"/>
              <a:gd name="connsiteY86" fmla="*/ 3435659 h 4216894"/>
              <a:gd name="connsiteX87" fmla="*/ 230820 w 5717220"/>
              <a:gd name="connsiteY87" fmla="*/ 3426781 h 4216894"/>
              <a:gd name="connsiteX88" fmla="*/ 292963 w 5717220"/>
              <a:gd name="connsiteY88" fmla="*/ 3471169 h 4216894"/>
              <a:gd name="connsiteX89" fmla="*/ 310719 w 5717220"/>
              <a:gd name="connsiteY89" fmla="*/ 3488925 h 4216894"/>
              <a:gd name="connsiteX90" fmla="*/ 328474 w 5717220"/>
              <a:gd name="connsiteY90" fmla="*/ 3542191 h 4216894"/>
              <a:gd name="connsiteX91" fmla="*/ 337352 w 5717220"/>
              <a:gd name="connsiteY91" fmla="*/ 3568824 h 4216894"/>
              <a:gd name="connsiteX92" fmla="*/ 355107 w 5717220"/>
              <a:gd name="connsiteY92" fmla="*/ 3604334 h 4216894"/>
              <a:gd name="connsiteX93" fmla="*/ 363985 w 5717220"/>
              <a:gd name="connsiteY93" fmla="*/ 3630967 h 4216894"/>
              <a:gd name="connsiteX94" fmla="*/ 390618 w 5717220"/>
              <a:gd name="connsiteY94" fmla="*/ 3648723 h 4216894"/>
              <a:gd name="connsiteX95" fmla="*/ 435006 w 5717220"/>
              <a:gd name="connsiteY95" fmla="*/ 3684233 h 4216894"/>
              <a:gd name="connsiteX96" fmla="*/ 470517 w 5717220"/>
              <a:gd name="connsiteY96" fmla="*/ 3728622 h 4216894"/>
              <a:gd name="connsiteX97" fmla="*/ 497150 w 5717220"/>
              <a:gd name="connsiteY97" fmla="*/ 3746377 h 4216894"/>
              <a:gd name="connsiteX98" fmla="*/ 514905 w 5717220"/>
              <a:gd name="connsiteY98" fmla="*/ 3773010 h 4216894"/>
              <a:gd name="connsiteX99" fmla="*/ 532660 w 5717220"/>
              <a:gd name="connsiteY99" fmla="*/ 3790766 h 4216894"/>
              <a:gd name="connsiteX100" fmla="*/ 550416 w 5717220"/>
              <a:gd name="connsiteY100" fmla="*/ 3844032 h 4216894"/>
              <a:gd name="connsiteX101" fmla="*/ 532660 w 5717220"/>
              <a:gd name="connsiteY101" fmla="*/ 3879542 h 4216894"/>
              <a:gd name="connsiteX102" fmla="*/ 497150 w 5717220"/>
              <a:gd name="connsiteY102" fmla="*/ 3897298 h 4216894"/>
              <a:gd name="connsiteX103" fmla="*/ 514905 w 5717220"/>
              <a:gd name="connsiteY103" fmla="*/ 3923931 h 4216894"/>
              <a:gd name="connsiteX104" fmla="*/ 523783 w 5717220"/>
              <a:gd name="connsiteY104" fmla="*/ 3950564 h 4216894"/>
              <a:gd name="connsiteX105" fmla="*/ 541538 w 5717220"/>
              <a:gd name="connsiteY105" fmla="*/ 3977197 h 4216894"/>
              <a:gd name="connsiteX106" fmla="*/ 550416 w 5717220"/>
              <a:gd name="connsiteY106" fmla="*/ 4003830 h 4216894"/>
              <a:gd name="connsiteX107" fmla="*/ 577049 w 5717220"/>
              <a:gd name="connsiteY107" fmla="*/ 4012707 h 4216894"/>
              <a:gd name="connsiteX108" fmla="*/ 621437 w 5717220"/>
              <a:gd name="connsiteY108" fmla="*/ 4083729 h 4216894"/>
              <a:gd name="connsiteX109" fmla="*/ 639192 w 5717220"/>
              <a:gd name="connsiteY109" fmla="*/ 4110362 h 4216894"/>
              <a:gd name="connsiteX110" fmla="*/ 692459 w 5717220"/>
              <a:gd name="connsiteY110" fmla="*/ 4128117 h 4216894"/>
              <a:gd name="connsiteX111" fmla="*/ 719092 w 5717220"/>
              <a:gd name="connsiteY111" fmla="*/ 4145872 h 4216894"/>
              <a:gd name="connsiteX112" fmla="*/ 754602 w 5717220"/>
              <a:gd name="connsiteY112" fmla="*/ 4154750 h 4216894"/>
              <a:gd name="connsiteX113" fmla="*/ 843379 w 5717220"/>
              <a:gd name="connsiteY113" fmla="*/ 4172505 h 4216894"/>
              <a:gd name="connsiteX114" fmla="*/ 870012 w 5717220"/>
              <a:gd name="connsiteY114" fmla="*/ 4181383 h 4216894"/>
              <a:gd name="connsiteX115" fmla="*/ 905523 w 5717220"/>
              <a:gd name="connsiteY115" fmla="*/ 4199138 h 4216894"/>
              <a:gd name="connsiteX116" fmla="*/ 994299 w 5717220"/>
              <a:gd name="connsiteY116" fmla="*/ 4216894 h 4216894"/>
              <a:gd name="connsiteX117" fmla="*/ 1118587 w 5717220"/>
              <a:gd name="connsiteY117" fmla="*/ 4208016 h 4216894"/>
              <a:gd name="connsiteX118" fmla="*/ 1145220 w 5717220"/>
              <a:gd name="connsiteY118" fmla="*/ 4190261 h 4216894"/>
              <a:gd name="connsiteX119" fmla="*/ 1180730 w 5717220"/>
              <a:gd name="connsiteY119" fmla="*/ 4181383 h 4216894"/>
              <a:gd name="connsiteX120" fmla="*/ 1198486 w 5717220"/>
              <a:gd name="connsiteY120" fmla="*/ 4163628 h 4216894"/>
              <a:gd name="connsiteX121" fmla="*/ 1225119 w 5717220"/>
              <a:gd name="connsiteY121" fmla="*/ 4154750 h 4216894"/>
              <a:gd name="connsiteX122" fmla="*/ 1269507 w 5717220"/>
              <a:gd name="connsiteY122" fmla="*/ 4119239 h 4216894"/>
              <a:gd name="connsiteX123" fmla="*/ 1518082 w 5717220"/>
              <a:gd name="connsiteY123" fmla="*/ 4136995 h 4216894"/>
              <a:gd name="connsiteX124" fmla="*/ 1606859 w 5717220"/>
              <a:gd name="connsiteY124" fmla="*/ 4128117 h 4216894"/>
              <a:gd name="connsiteX125" fmla="*/ 1731146 w 5717220"/>
              <a:gd name="connsiteY125" fmla="*/ 4110362 h 4216894"/>
              <a:gd name="connsiteX126" fmla="*/ 1757779 w 5717220"/>
              <a:gd name="connsiteY126" fmla="*/ 4101484 h 4216894"/>
              <a:gd name="connsiteX127" fmla="*/ 1837678 w 5717220"/>
              <a:gd name="connsiteY127" fmla="*/ 4119239 h 4216894"/>
              <a:gd name="connsiteX128" fmla="*/ 1882066 w 5717220"/>
              <a:gd name="connsiteY128" fmla="*/ 4145872 h 4216894"/>
              <a:gd name="connsiteX129" fmla="*/ 1890944 w 5717220"/>
              <a:gd name="connsiteY129" fmla="*/ 4119239 h 4216894"/>
              <a:gd name="connsiteX130" fmla="*/ 1944210 w 5717220"/>
              <a:gd name="connsiteY130" fmla="*/ 4101484 h 4216894"/>
              <a:gd name="connsiteX131" fmla="*/ 2032987 w 5717220"/>
              <a:gd name="connsiteY131" fmla="*/ 4074851 h 4216894"/>
              <a:gd name="connsiteX132" fmla="*/ 2086253 w 5717220"/>
              <a:gd name="connsiteY132" fmla="*/ 4065973 h 4216894"/>
              <a:gd name="connsiteX133" fmla="*/ 2139519 w 5717220"/>
              <a:gd name="connsiteY133" fmla="*/ 4048218 h 4216894"/>
              <a:gd name="connsiteX134" fmla="*/ 2219418 w 5717220"/>
              <a:gd name="connsiteY134" fmla="*/ 4021585 h 4216894"/>
              <a:gd name="connsiteX135" fmla="*/ 2272684 w 5717220"/>
              <a:gd name="connsiteY135" fmla="*/ 4003830 h 4216894"/>
              <a:gd name="connsiteX136" fmla="*/ 2361460 w 5717220"/>
              <a:gd name="connsiteY136" fmla="*/ 3994952 h 4216894"/>
              <a:gd name="connsiteX137" fmla="*/ 2441359 w 5717220"/>
              <a:gd name="connsiteY137" fmla="*/ 3977197 h 4216894"/>
              <a:gd name="connsiteX138" fmla="*/ 2467992 w 5717220"/>
              <a:gd name="connsiteY138" fmla="*/ 3968319 h 4216894"/>
              <a:gd name="connsiteX139" fmla="*/ 2503503 w 5717220"/>
              <a:gd name="connsiteY139" fmla="*/ 3959441 h 4216894"/>
              <a:gd name="connsiteX140" fmla="*/ 2583402 w 5717220"/>
              <a:gd name="connsiteY140" fmla="*/ 3932808 h 4216894"/>
              <a:gd name="connsiteX141" fmla="*/ 2610035 w 5717220"/>
              <a:gd name="connsiteY141" fmla="*/ 3923931 h 4216894"/>
              <a:gd name="connsiteX142" fmla="*/ 2636668 w 5717220"/>
              <a:gd name="connsiteY142" fmla="*/ 3906175 h 4216894"/>
              <a:gd name="connsiteX143" fmla="*/ 2707690 w 5717220"/>
              <a:gd name="connsiteY143" fmla="*/ 3888420 h 4216894"/>
              <a:gd name="connsiteX144" fmla="*/ 2778711 w 5717220"/>
              <a:gd name="connsiteY144" fmla="*/ 3835154 h 4216894"/>
              <a:gd name="connsiteX145" fmla="*/ 2805344 w 5717220"/>
              <a:gd name="connsiteY145" fmla="*/ 3817399 h 4216894"/>
              <a:gd name="connsiteX146" fmla="*/ 2823099 w 5717220"/>
              <a:gd name="connsiteY146" fmla="*/ 3799643 h 4216894"/>
              <a:gd name="connsiteX147" fmla="*/ 2894121 w 5717220"/>
              <a:gd name="connsiteY147" fmla="*/ 3781888 h 4216894"/>
              <a:gd name="connsiteX148" fmla="*/ 2929631 w 5717220"/>
              <a:gd name="connsiteY148" fmla="*/ 3773010 h 4216894"/>
              <a:gd name="connsiteX149" fmla="*/ 2982897 w 5717220"/>
              <a:gd name="connsiteY149" fmla="*/ 3755255 h 4216894"/>
              <a:gd name="connsiteX150" fmla="*/ 3053919 w 5717220"/>
              <a:gd name="connsiteY150" fmla="*/ 3719744 h 4216894"/>
              <a:gd name="connsiteX151" fmla="*/ 3240350 w 5717220"/>
              <a:gd name="connsiteY151" fmla="*/ 3684233 h 4216894"/>
              <a:gd name="connsiteX152" fmla="*/ 3275860 w 5717220"/>
              <a:gd name="connsiteY152" fmla="*/ 3675356 h 4216894"/>
              <a:gd name="connsiteX153" fmla="*/ 3320249 w 5717220"/>
              <a:gd name="connsiteY153" fmla="*/ 3666478 h 4216894"/>
              <a:gd name="connsiteX154" fmla="*/ 3373515 w 5717220"/>
              <a:gd name="connsiteY154" fmla="*/ 3648723 h 4216894"/>
              <a:gd name="connsiteX155" fmla="*/ 3453414 w 5717220"/>
              <a:gd name="connsiteY155" fmla="*/ 3622090 h 4216894"/>
              <a:gd name="connsiteX156" fmla="*/ 3480047 w 5717220"/>
              <a:gd name="connsiteY156" fmla="*/ 3613212 h 4216894"/>
              <a:gd name="connsiteX157" fmla="*/ 3506680 w 5717220"/>
              <a:gd name="connsiteY157" fmla="*/ 3604334 h 4216894"/>
              <a:gd name="connsiteX158" fmla="*/ 3542191 w 5717220"/>
              <a:gd name="connsiteY158" fmla="*/ 3595457 h 4216894"/>
              <a:gd name="connsiteX159" fmla="*/ 3586579 w 5717220"/>
              <a:gd name="connsiteY159" fmla="*/ 3551068 h 4216894"/>
              <a:gd name="connsiteX160" fmla="*/ 3639845 w 5717220"/>
              <a:gd name="connsiteY160" fmla="*/ 3533313 h 4216894"/>
              <a:gd name="connsiteX161" fmla="*/ 3666478 w 5717220"/>
              <a:gd name="connsiteY161" fmla="*/ 3524435 h 4216894"/>
              <a:gd name="connsiteX162" fmla="*/ 3693111 w 5717220"/>
              <a:gd name="connsiteY162" fmla="*/ 3497802 h 4216894"/>
              <a:gd name="connsiteX163" fmla="*/ 3746377 w 5717220"/>
              <a:gd name="connsiteY163" fmla="*/ 3480047 h 4216894"/>
              <a:gd name="connsiteX164" fmla="*/ 3799643 w 5717220"/>
              <a:gd name="connsiteY164" fmla="*/ 3426781 h 4216894"/>
              <a:gd name="connsiteX165" fmla="*/ 3888420 w 5717220"/>
              <a:gd name="connsiteY165" fmla="*/ 3400148 h 4216894"/>
              <a:gd name="connsiteX166" fmla="*/ 3959441 w 5717220"/>
              <a:gd name="connsiteY166" fmla="*/ 3364637 h 4216894"/>
              <a:gd name="connsiteX167" fmla="*/ 4012707 w 5717220"/>
              <a:gd name="connsiteY167" fmla="*/ 3329127 h 4216894"/>
              <a:gd name="connsiteX168" fmla="*/ 4039340 w 5717220"/>
              <a:gd name="connsiteY168" fmla="*/ 3320249 h 4216894"/>
              <a:gd name="connsiteX169" fmla="*/ 4128117 w 5717220"/>
              <a:gd name="connsiteY169" fmla="*/ 3275861 h 4216894"/>
              <a:gd name="connsiteX170" fmla="*/ 4181383 w 5717220"/>
              <a:gd name="connsiteY170" fmla="*/ 3293616 h 4216894"/>
              <a:gd name="connsiteX171" fmla="*/ 4208016 w 5717220"/>
              <a:gd name="connsiteY171" fmla="*/ 3302494 h 4216894"/>
              <a:gd name="connsiteX172" fmla="*/ 4243526 w 5717220"/>
              <a:gd name="connsiteY172" fmla="*/ 3311371 h 4216894"/>
              <a:gd name="connsiteX173" fmla="*/ 4261282 w 5717220"/>
              <a:gd name="connsiteY173" fmla="*/ 3329127 h 4216894"/>
              <a:gd name="connsiteX174" fmla="*/ 4287915 w 5717220"/>
              <a:gd name="connsiteY174" fmla="*/ 3338004 h 4216894"/>
              <a:gd name="connsiteX175" fmla="*/ 4429958 w 5717220"/>
              <a:gd name="connsiteY175" fmla="*/ 3355760 h 4216894"/>
              <a:gd name="connsiteX176" fmla="*/ 4456591 w 5717220"/>
              <a:gd name="connsiteY176" fmla="*/ 3444536 h 4216894"/>
              <a:gd name="connsiteX177" fmla="*/ 4483224 w 5717220"/>
              <a:gd name="connsiteY177" fmla="*/ 3453414 h 4216894"/>
              <a:gd name="connsiteX178" fmla="*/ 4500979 w 5717220"/>
              <a:gd name="connsiteY178" fmla="*/ 3480047 h 4216894"/>
              <a:gd name="connsiteX179" fmla="*/ 4527612 w 5717220"/>
              <a:gd name="connsiteY179" fmla="*/ 3488925 h 4216894"/>
              <a:gd name="connsiteX180" fmla="*/ 4572000 w 5717220"/>
              <a:gd name="connsiteY180" fmla="*/ 3506680 h 4216894"/>
              <a:gd name="connsiteX181" fmla="*/ 4864963 w 5717220"/>
              <a:gd name="connsiteY181" fmla="*/ 3515558 h 4216894"/>
              <a:gd name="connsiteX182" fmla="*/ 4980373 w 5717220"/>
              <a:gd name="connsiteY182" fmla="*/ 3524435 h 4216894"/>
              <a:gd name="connsiteX183" fmla="*/ 5157926 w 5717220"/>
              <a:gd name="connsiteY183" fmla="*/ 3533313 h 4216894"/>
              <a:gd name="connsiteX184" fmla="*/ 5299969 w 5717220"/>
              <a:gd name="connsiteY184" fmla="*/ 3542191 h 4216894"/>
              <a:gd name="connsiteX185" fmla="*/ 5362113 w 5717220"/>
              <a:gd name="connsiteY185" fmla="*/ 3559946 h 4216894"/>
              <a:gd name="connsiteX186" fmla="*/ 5388746 w 5717220"/>
              <a:gd name="connsiteY186" fmla="*/ 3568824 h 4216894"/>
              <a:gd name="connsiteX187" fmla="*/ 5548544 w 5717220"/>
              <a:gd name="connsiteY187" fmla="*/ 3559946 h 4216894"/>
              <a:gd name="connsiteX188" fmla="*/ 5601810 w 5717220"/>
              <a:gd name="connsiteY188" fmla="*/ 3542191 h 4216894"/>
              <a:gd name="connsiteX189" fmla="*/ 5619565 w 5717220"/>
              <a:gd name="connsiteY189" fmla="*/ 3284738 h 4216894"/>
              <a:gd name="connsiteX190" fmla="*/ 5628443 w 5717220"/>
              <a:gd name="connsiteY190" fmla="*/ 3258105 h 4216894"/>
              <a:gd name="connsiteX191" fmla="*/ 5610688 w 5717220"/>
              <a:gd name="connsiteY191" fmla="*/ 3204839 h 4216894"/>
              <a:gd name="connsiteX192" fmla="*/ 5601810 w 5717220"/>
              <a:gd name="connsiteY192" fmla="*/ 3169329 h 4216894"/>
              <a:gd name="connsiteX193" fmla="*/ 5584055 w 5717220"/>
              <a:gd name="connsiteY193" fmla="*/ 3142696 h 4216894"/>
              <a:gd name="connsiteX194" fmla="*/ 5557422 w 5717220"/>
              <a:gd name="connsiteY194" fmla="*/ 3089430 h 4216894"/>
              <a:gd name="connsiteX195" fmla="*/ 5548544 w 5717220"/>
              <a:gd name="connsiteY195" fmla="*/ 3009531 h 4216894"/>
              <a:gd name="connsiteX196" fmla="*/ 5521911 w 5717220"/>
              <a:gd name="connsiteY196" fmla="*/ 2956265 h 4216894"/>
              <a:gd name="connsiteX197" fmla="*/ 5495278 w 5717220"/>
              <a:gd name="connsiteY197" fmla="*/ 2902999 h 4216894"/>
              <a:gd name="connsiteX198" fmla="*/ 5513033 w 5717220"/>
              <a:gd name="connsiteY198" fmla="*/ 2814222 h 4216894"/>
              <a:gd name="connsiteX199" fmla="*/ 5521911 w 5717220"/>
              <a:gd name="connsiteY199" fmla="*/ 2778711 h 4216894"/>
              <a:gd name="connsiteX200" fmla="*/ 5548544 w 5717220"/>
              <a:gd name="connsiteY200" fmla="*/ 2752078 h 4216894"/>
              <a:gd name="connsiteX201" fmla="*/ 5584055 w 5717220"/>
              <a:gd name="connsiteY201" fmla="*/ 2734323 h 4216894"/>
              <a:gd name="connsiteX202" fmla="*/ 5628443 w 5717220"/>
              <a:gd name="connsiteY202" fmla="*/ 2681057 h 4216894"/>
              <a:gd name="connsiteX203" fmla="*/ 5681709 w 5717220"/>
              <a:gd name="connsiteY203" fmla="*/ 2627791 h 4216894"/>
              <a:gd name="connsiteX204" fmla="*/ 5699464 w 5717220"/>
              <a:gd name="connsiteY204" fmla="*/ 2592280 h 4216894"/>
              <a:gd name="connsiteX205" fmla="*/ 5717220 w 5717220"/>
              <a:gd name="connsiteY205" fmla="*/ 2539014 h 4216894"/>
              <a:gd name="connsiteX206" fmla="*/ 5699464 w 5717220"/>
              <a:gd name="connsiteY206" fmla="*/ 2459115 h 4216894"/>
              <a:gd name="connsiteX207" fmla="*/ 5690587 w 5717220"/>
              <a:gd name="connsiteY207" fmla="*/ 2423604 h 4216894"/>
              <a:gd name="connsiteX208" fmla="*/ 5663954 w 5717220"/>
              <a:gd name="connsiteY208" fmla="*/ 2388094 h 4216894"/>
              <a:gd name="connsiteX209" fmla="*/ 5646198 w 5717220"/>
              <a:gd name="connsiteY209" fmla="*/ 2130641 h 4216894"/>
              <a:gd name="connsiteX210" fmla="*/ 5619565 w 5717220"/>
              <a:gd name="connsiteY210" fmla="*/ 2068498 h 4216894"/>
              <a:gd name="connsiteX211" fmla="*/ 5601810 w 5717220"/>
              <a:gd name="connsiteY211" fmla="*/ 2050742 h 4216894"/>
              <a:gd name="connsiteX212" fmla="*/ 5584055 w 5717220"/>
              <a:gd name="connsiteY212" fmla="*/ 2024109 h 4216894"/>
              <a:gd name="connsiteX213" fmla="*/ 5548544 w 5717220"/>
              <a:gd name="connsiteY213" fmla="*/ 1979721 h 4216894"/>
              <a:gd name="connsiteX214" fmla="*/ 5521911 w 5717220"/>
              <a:gd name="connsiteY214" fmla="*/ 1899822 h 4216894"/>
              <a:gd name="connsiteX215" fmla="*/ 5504156 w 5717220"/>
              <a:gd name="connsiteY215" fmla="*/ 1873189 h 4216894"/>
              <a:gd name="connsiteX216" fmla="*/ 5477523 w 5717220"/>
              <a:gd name="connsiteY216" fmla="*/ 1819923 h 4216894"/>
              <a:gd name="connsiteX217" fmla="*/ 5468645 w 5717220"/>
              <a:gd name="connsiteY217" fmla="*/ 1793290 h 4216894"/>
              <a:gd name="connsiteX218" fmla="*/ 5450890 w 5717220"/>
              <a:gd name="connsiteY218" fmla="*/ 1775534 h 4216894"/>
              <a:gd name="connsiteX219" fmla="*/ 5424257 w 5717220"/>
              <a:gd name="connsiteY219" fmla="*/ 1784412 h 4216894"/>
              <a:gd name="connsiteX220" fmla="*/ 5415379 w 5717220"/>
              <a:gd name="connsiteY220" fmla="*/ 1811045 h 4216894"/>
              <a:gd name="connsiteX221" fmla="*/ 5379868 w 5717220"/>
              <a:gd name="connsiteY221" fmla="*/ 1855433 h 4216894"/>
              <a:gd name="connsiteX222" fmla="*/ 5344358 w 5717220"/>
              <a:gd name="connsiteY222" fmla="*/ 1873189 h 4216894"/>
              <a:gd name="connsiteX223" fmla="*/ 5308847 w 5717220"/>
              <a:gd name="connsiteY223" fmla="*/ 1908700 h 4216894"/>
              <a:gd name="connsiteX224" fmla="*/ 5291092 w 5717220"/>
              <a:gd name="connsiteY224" fmla="*/ 1686758 h 4216894"/>
              <a:gd name="connsiteX225" fmla="*/ 5264459 w 5717220"/>
              <a:gd name="connsiteY225" fmla="*/ 1642369 h 4216894"/>
              <a:gd name="connsiteX226" fmla="*/ 5228948 w 5717220"/>
              <a:gd name="connsiteY226" fmla="*/ 1580226 h 4216894"/>
              <a:gd name="connsiteX227" fmla="*/ 5220070 w 5717220"/>
              <a:gd name="connsiteY227" fmla="*/ 1553593 h 4216894"/>
              <a:gd name="connsiteX228" fmla="*/ 5202315 w 5717220"/>
              <a:gd name="connsiteY228" fmla="*/ 1518082 h 4216894"/>
              <a:gd name="connsiteX229" fmla="*/ 5193437 w 5717220"/>
              <a:gd name="connsiteY229" fmla="*/ 1491449 h 4216894"/>
              <a:gd name="connsiteX230" fmla="*/ 5166804 w 5717220"/>
              <a:gd name="connsiteY230" fmla="*/ 1482571 h 4216894"/>
              <a:gd name="connsiteX231" fmla="*/ 5149049 w 5717220"/>
              <a:gd name="connsiteY231" fmla="*/ 1455938 h 4216894"/>
              <a:gd name="connsiteX232" fmla="*/ 5095783 w 5717220"/>
              <a:gd name="connsiteY232" fmla="*/ 1455938 h 4216894"/>
              <a:gd name="connsiteX233" fmla="*/ 5051394 w 5717220"/>
              <a:gd name="connsiteY233" fmla="*/ 1473694 h 4216894"/>
              <a:gd name="connsiteX234" fmla="*/ 4998128 w 5717220"/>
              <a:gd name="connsiteY234" fmla="*/ 1509204 h 4216894"/>
              <a:gd name="connsiteX235" fmla="*/ 4980373 w 5717220"/>
              <a:gd name="connsiteY235" fmla="*/ 1535837 h 4216894"/>
              <a:gd name="connsiteX236" fmla="*/ 4918229 w 5717220"/>
              <a:gd name="connsiteY236" fmla="*/ 1562470 h 4216894"/>
              <a:gd name="connsiteX237" fmla="*/ 4900474 w 5717220"/>
              <a:gd name="connsiteY237" fmla="*/ 1580226 h 4216894"/>
              <a:gd name="connsiteX238" fmla="*/ 4829453 w 5717220"/>
              <a:gd name="connsiteY238" fmla="*/ 1580226 h 4216894"/>
              <a:gd name="connsiteX239" fmla="*/ 4776187 w 5717220"/>
              <a:gd name="connsiteY239" fmla="*/ 1571348 h 4216894"/>
              <a:gd name="connsiteX240" fmla="*/ 4731798 w 5717220"/>
              <a:gd name="connsiteY240" fmla="*/ 1580226 h 4216894"/>
              <a:gd name="connsiteX241" fmla="*/ 4696288 w 5717220"/>
              <a:gd name="connsiteY241" fmla="*/ 1642369 h 4216894"/>
              <a:gd name="connsiteX242" fmla="*/ 4678532 w 5717220"/>
              <a:gd name="connsiteY242" fmla="*/ 1660125 h 4216894"/>
              <a:gd name="connsiteX243" fmla="*/ 4634144 w 5717220"/>
              <a:gd name="connsiteY243" fmla="*/ 1704513 h 4216894"/>
              <a:gd name="connsiteX244" fmla="*/ 4589756 w 5717220"/>
              <a:gd name="connsiteY244" fmla="*/ 1748901 h 4216894"/>
              <a:gd name="connsiteX245" fmla="*/ 4572000 w 5717220"/>
              <a:gd name="connsiteY245" fmla="*/ 1766657 h 4216894"/>
              <a:gd name="connsiteX246" fmla="*/ 4518734 w 5717220"/>
              <a:gd name="connsiteY246" fmla="*/ 1784412 h 4216894"/>
              <a:gd name="connsiteX247" fmla="*/ 4394447 w 5717220"/>
              <a:gd name="connsiteY247" fmla="*/ 1775534 h 4216894"/>
              <a:gd name="connsiteX248" fmla="*/ 4367814 w 5717220"/>
              <a:gd name="connsiteY248" fmla="*/ 1757779 h 4216894"/>
              <a:gd name="connsiteX249" fmla="*/ 4341181 w 5717220"/>
              <a:gd name="connsiteY249" fmla="*/ 1748901 h 4216894"/>
              <a:gd name="connsiteX250" fmla="*/ 4305670 w 5717220"/>
              <a:gd name="connsiteY250" fmla="*/ 1669002 h 4216894"/>
              <a:gd name="connsiteX251" fmla="*/ 4279037 w 5717220"/>
              <a:gd name="connsiteY251" fmla="*/ 1651247 h 4216894"/>
              <a:gd name="connsiteX252" fmla="*/ 4252404 w 5717220"/>
              <a:gd name="connsiteY252" fmla="*/ 1589103 h 4216894"/>
              <a:gd name="connsiteX253" fmla="*/ 4225771 w 5717220"/>
              <a:gd name="connsiteY253" fmla="*/ 1535837 h 4216894"/>
              <a:gd name="connsiteX254" fmla="*/ 4190260 w 5717220"/>
              <a:gd name="connsiteY254" fmla="*/ 1464816 h 4216894"/>
              <a:gd name="connsiteX255" fmla="*/ 4154750 w 5717220"/>
              <a:gd name="connsiteY255" fmla="*/ 1455938 h 4216894"/>
              <a:gd name="connsiteX256" fmla="*/ 4128117 w 5717220"/>
              <a:gd name="connsiteY256" fmla="*/ 1447061 h 4216894"/>
              <a:gd name="connsiteX257" fmla="*/ 4048218 w 5717220"/>
              <a:gd name="connsiteY257" fmla="*/ 1402672 h 4216894"/>
              <a:gd name="connsiteX258" fmla="*/ 3950563 w 5717220"/>
              <a:gd name="connsiteY258" fmla="*/ 1411550 h 4216894"/>
              <a:gd name="connsiteX259" fmla="*/ 3915053 w 5717220"/>
              <a:gd name="connsiteY259" fmla="*/ 1455938 h 4216894"/>
              <a:gd name="connsiteX260" fmla="*/ 3888420 w 5717220"/>
              <a:gd name="connsiteY260" fmla="*/ 1464816 h 4216894"/>
              <a:gd name="connsiteX261" fmla="*/ 3906175 w 5717220"/>
              <a:gd name="connsiteY261" fmla="*/ 1420428 h 4216894"/>
              <a:gd name="connsiteX262" fmla="*/ 3950563 w 5717220"/>
              <a:gd name="connsiteY262" fmla="*/ 1376039 h 4216894"/>
              <a:gd name="connsiteX263" fmla="*/ 3959441 w 5717220"/>
              <a:gd name="connsiteY263" fmla="*/ 1349406 h 4216894"/>
              <a:gd name="connsiteX264" fmla="*/ 3977196 w 5717220"/>
              <a:gd name="connsiteY264" fmla="*/ 1287263 h 4216894"/>
              <a:gd name="connsiteX265" fmla="*/ 3959441 w 5717220"/>
              <a:gd name="connsiteY265" fmla="*/ 1260630 h 4216894"/>
              <a:gd name="connsiteX266" fmla="*/ 3941686 w 5717220"/>
              <a:gd name="connsiteY266" fmla="*/ 1242874 h 4216894"/>
              <a:gd name="connsiteX267" fmla="*/ 3932808 w 5717220"/>
              <a:gd name="connsiteY267" fmla="*/ 1216241 h 4216894"/>
              <a:gd name="connsiteX268" fmla="*/ 3915053 w 5717220"/>
              <a:gd name="connsiteY268" fmla="*/ 1189608 h 4216894"/>
              <a:gd name="connsiteX269" fmla="*/ 3861787 w 5717220"/>
              <a:gd name="connsiteY269" fmla="*/ 1091954 h 4216894"/>
              <a:gd name="connsiteX270" fmla="*/ 3844031 w 5717220"/>
              <a:gd name="connsiteY270" fmla="*/ 1074199 h 4216894"/>
              <a:gd name="connsiteX271" fmla="*/ 3817398 w 5717220"/>
              <a:gd name="connsiteY271" fmla="*/ 1065321 h 4216894"/>
              <a:gd name="connsiteX272" fmla="*/ 3790765 w 5717220"/>
              <a:gd name="connsiteY272" fmla="*/ 1038688 h 4216894"/>
              <a:gd name="connsiteX273" fmla="*/ 3755255 w 5717220"/>
              <a:gd name="connsiteY273" fmla="*/ 1029810 h 4216894"/>
              <a:gd name="connsiteX274" fmla="*/ 3728622 w 5717220"/>
              <a:gd name="connsiteY274" fmla="*/ 1020933 h 4216894"/>
              <a:gd name="connsiteX275" fmla="*/ 3613212 w 5717220"/>
              <a:gd name="connsiteY275" fmla="*/ 1003177 h 4216894"/>
              <a:gd name="connsiteX276" fmla="*/ 3586579 w 5717220"/>
              <a:gd name="connsiteY276" fmla="*/ 1012055 h 4216894"/>
              <a:gd name="connsiteX277" fmla="*/ 3577701 w 5717220"/>
              <a:gd name="connsiteY277" fmla="*/ 1038688 h 4216894"/>
              <a:gd name="connsiteX278" fmla="*/ 3533313 w 5717220"/>
              <a:gd name="connsiteY278" fmla="*/ 1083076 h 4216894"/>
              <a:gd name="connsiteX279" fmla="*/ 3515558 w 5717220"/>
              <a:gd name="connsiteY279" fmla="*/ 1109709 h 4216894"/>
              <a:gd name="connsiteX280" fmla="*/ 3497802 w 5717220"/>
              <a:gd name="connsiteY280" fmla="*/ 1127465 h 4216894"/>
              <a:gd name="connsiteX281" fmla="*/ 3462292 w 5717220"/>
              <a:gd name="connsiteY281" fmla="*/ 1198486 h 4216894"/>
              <a:gd name="connsiteX282" fmla="*/ 3453414 w 5717220"/>
              <a:gd name="connsiteY282" fmla="*/ 1225119 h 4216894"/>
              <a:gd name="connsiteX283" fmla="*/ 3435659 w 5717220"/>
              <a:gd name="connsiteY283" fmla="*/ 1251752 h 4216894"/>
              <a:gd name="connsiteX284" fmla="*/ 3417903 w 5717220"/>
              <a:gd name="connsiteY284" fmla="*/ 1296140 h 4216894"/>
              <a:gd name="connsiteX285" fmla="*/ 3400148 w 5717220"/>
              <a:gd name="connsiteY285" fmla="*/ 1313896 h 4216894"/>
              <a:gd name="connsiteX286" fmla="*/ 3364637 w 5717220"/>
              <a:gd name="connsiteY286" fmla="*/ 1367162 h 4216894"/>
              <a:gd name="connsiteX287" fmla="*/ 3275860 w 5717220"/>
              <a:gd name="connsiteY287" fmla="*/ 1447061 h 4216894"/>
              <a:gd name="connsiteX288" fmla="*/ 3266983 w 5717220"/>
              <a:gd name="connsiteY288" fmla="*/ 1473694 h 4216894"/>
              <a:gd name="connsiteX289" fmla="*/ 3231472 w 5717220"/>
              <a:gd name="connsiteY289" fmla="*/ 1464816 h 4216894"/>
              <a:gd name="connsiteX290" fmla="*/ 3249227 w 5717220"/>
              <a:gd name="connsiteY290" fmla="*/ 1233997 h 4216894"/>
              <a:gd name="connsiteX291" fmla="*/ 3275860 w 5717220"/>
              <a:gd name="connsiteY291" fmla="*/ 1118587 h 4216894"/>
              <a:gd name="connsiteX292" fmla="*/ 3284738 w 5717220"/>
              <a:gd name="connsiteY292" fmla="*/ 1083076 h 4216894"/>
              <a:gd name="connsiteX293" fmla="*/ 3302493 w 5717220"/>
              <a:gd name="connsiteY293" fmla="*/ 1047566 h 4216894"/>
              <a:gd name="connsiteX294" fmla="*/ 3329126 w 5717220"/>
              <a:gd name="connsiteY294" fmla="*/ 1003177 h 4216894"/>
              <a:gd name="connsiteX295" fmla="*/ 3293616 w 5717220"/>
              <a:gd name="connsiteY295" fmla="*/ 878890 h 4216894"/>
              <a:gd name="connsiteX296" fmla="*/ 3275860 w 5717220"/>
              <a:gd name="connsiteY296" fmla="*/ 861134 h 4216894"/>
              <a:gd name="connsiteX297" fmla="*/ 3249227 w 5717220"/>
              <a:gd name="connsiteY297" fmla="*/ 816746 h 4216894"/>
              <a:gd name="connsiteX298" fmla="*/ 3195961 w 5717220"/>
              <a:gd name="connsiteY298" fmla="*/ 745725 h 4216894"/>
              <a:gd name="connsiteX299" fmla="*/ 3187084 w 5717220"/>
              <a:gd name="connsiteY299" fmla="*/ 719092 h 4216894"/>
              <a:gd name="connsiteX300" fmla="*/ 3062796 w 5717220"/>
              <a:gd name="connsiteY300" fmla="*/ 683581 h 4216894"/>
              <a:gd name="connsiteX301" fmla="*/ 3036163 w 5717220"/>
              <a:gd name="connsiteY301" fmla="*/ 665826 h 4216894"/>
              <a:gd name="connsiteX302" fmla="*/ 3018408 w 5717220"/>
              <a:gd name="connsiteY302" fmla="*/ 648070 h 4216894"/>
              <a:gd name="connsiteX303" fmla="*/ 2974020 w 5717220"/>
              <a:gd name="connsiteY303" fmla="*/ 639193 h 4216894"/>
              <a:gd name="connsiteX304" fmla="*/ 2920754 w 5717220"/>
              <a:gd name="connsiteY304" fmla="*/ 621437 h 4216894"/>
              <a:gd name="connsiteX305" fmla="*/ 2867488 w 5717220"/>
              <a:gd name="connsiteY305" fmla="*/ 603682 h 4216894"/>
              <a:gd name="connsiteX306" fmla="*/ 2840855 w 5717220"/>
              <a:gd name="connsiteY306" fmla="*/ 594804 h 4216894"/>
              <a:gd name="connsiteX307" fmla="*/ 2814222 w 5717220"/>
              <a:gd name="connsiteY307" fmla="*/ 577049 h 4216894"/>
              <a:gd name="connsiteX308" fmla="*/ 2760956 w 5717220"/>
              <a:gd name="connsiteY308" fmla="*/ 550416 h 4216894"/>
              <a:gd name="connsiteX309" fmla="*/ 2725445 w 5717220"/>
              <a:gd name="connsiteY309" fmla="*/ 506028 h 4216894"/>
              <a:gd name="connsiteX310" fmla="*/ 2663301 w 5717220"/>
              <a:gd name="connsiteY310" fmla="*/ 435006 h 4216894"/>
              <a:gd name="connsiteX311" fmla="*/ 2689934 w 5717220"/>
              <a:gd name="connsiteY311" fmla="*/ 514905 h 4216894"/>
              <a:gd name="connsiteX312" fmla="*/ 2716567 w 5717220"/>
              <a:gd name="connsiteY312" fmla="*/ 550416 h 4216894"/>
              <a:gd name="connsiteX313" fmla="*/ 2707690 w 5717220"/>
              <a:gd name="connsiteY313" fmla="*/ 523783 h 4216894"/>
              <a:gd name="connsiteX314" fmla="*/ 2645546 w 5717220"/>
              <a:gd name="connsiteY314" fmla="*/ 497150 h 4216894"/>
              <a:gd name="connsiteX315" fmla="*/ 2618913 w 5717220"/>
              <a:gd name="connsiteY315" fmla="*/ 479395 h 4216894"/>
              <a:gd name="connsiteX316" fmla="*/ 2601158 w 5717220"/>
              <a:gd name="connsiteY316" fmla="*/ 452762 h 4216894"/>
              <a:gd name="connsiteX317" fmla="*/ 2547892 w 5717220"/>
              <a:gd name="connsiteY317" fmla="*/ 435006 h 4216894"/>
              <a:gd name="connsiteX318" fmla="*/ 2539014 w 5717220"/>
              <a:gd name="connsiteY318" fmla="*/ 408373 h 4216894"/>
              <a:gd name="connsiteX319" fmla="*/ 2512381 w 5717220"/>
              <a:gd name="connsiteY319" fmla="*/ 399496 h 4216894"/>
              <a:gd name="connsiteX320" fmla="*/ 2450237 w 5717220"/>
              <a:gd name="connsiteY320" fmla="*/ 372863 h 4216894"/>
              <a:gd name="connsiteX321" fmla="*/ 2414726 w 5717220"/>
              <a:gd name="connsiteY321" fmla="*/ 337352 h 4216894"/>
              <a:gd name="connsiteX322" fmla="*/ 2405849 w 5717220"/>
              <a:gd name="connsiteY322" fmla="*/ 310719 h 4216894"/>
              <a:gd name="connsiteX323" fmla="*/ 2370338 w 5717220"/>
              <a:gd name="connsiteY323" fmla="*/ 213065 h 4216894"/>
              <a:gd name="connsiteX324" fmla="*/ 2343705 w 5717220"/>
              <a:gd name="connsiteY324" fmla="*/ 195309 h 4216894"/>
              <a:gd name="connsiteX325" fmla="*/ 2317072 w 5717220"/>
              <a:gd name="connsiteY325" fmla="*/ 186432 h 4216894"/>
              <a:gd name="connsiteX326" fmla="*/ 2299317 w 5717220"/>
              <a:gd name="connsiteY326" fmla="*/ 168676 h 4216894"/>
              <a:gd name="connsiteX327" fmla="*/ 2246051 w 5717220"/>
              <a:gd name="connsiteY327" fmla="*/ 133166 h 4216894"/>
              <a:gd name="connsiteX328" fmla="*/ 2210540 w 5717220"/>
              <a:gd name="connsiteY328" fmla="*/ 62144 h 4216894"/>
              <a:gd name="connsiteX329" fmla="*/ 2183907 w 5717220"/>
              <a:gd name="connsiteY329" fmla="*/ 35511 h 4216894"/>
              <a:gd name="connsiteX330" fmla="*/ 2139519 w 5717220"/>
              <a:gd name="connsiteY330" fmla="*/ 0 h 4216894"/>
              <a:gd name="connsiteX331" fmla="*/ 2077375 w 5717220"/>
              <a:gd name="connsiteY331" fmla="*/ 8878 h 4216894"/>
              <a:gd name="connsiteX332" fmla="*/ 2041864 w 5717220"/>
              <a:gd name="connsiteY332" fmla="*/ 17756 h 4216894"/>
              <a:gd name="connsiteX333" fmla="*/ 1970843 w 5717220"/>
              <a:gd name="connsiteY333" fmla="*/ 26633 h 4216894"/>
              <a:gd name="connsiteX334" fmla="*/ 1953088 w 5717220"/>
              <a:gd name="connsiteY334" fmla="*/ 266331 h 4216894"/>
              <a:gd name="connsiteX335" fmla="*/ 1944210 w 5717220"/>
              <a:gd name="connsiteY335" fmla="*/ 292964 h 4216894"/>
              <a:gd name="connsiteX336" fmla="*/ 1944210 w 5717220"/>
              <a:gd name="connsiteY336" fmla="*/ 275208 h 42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717220" h="4216894">
                <a:moveTo>
                  <a:pt x="1899822" y="88777"/>
                </a:moveTo>
                <a:cubicBezTo>
                  <a:pt x="1902781" y="103573"/>
                  <a:pt x="1904729" y="118608"/>
                  <a:pt x="1908699" y="133166"/>
                </a:cubicBezTo>
                <a:cubicBezTo>
                  <a:pt x="1913623" y="151222"/>
                  <a:pt x="1926455" y="186432"/>
                  <a:pt x="1926455" y="186432"/>
                </a:cubicBezTo>
                <a:cubicBezTo>
                  <a:pt x="1927520" y="197082"/>
                  <a:pt x="1946033" y="304000"/>
                  <a:pt x="1926455" y="328474"/>
                </a:cubicBezTo>
                <a:cubicBezTo>
                  <a:pt x="1920609" y="335781"/>
                  <a:pt x="1908900" y="321867"/>
                  <a:pt x="1899822" y="319597"/>
                </a:cubicBezTo>
                <a:cubicBezTo>
                  <a:pt x="1885183" y="315937"/>
                  <a:pt x="1870229" y="313678"/>
                  <a:pt x="1855433" y="310719"/>
                </a:cubicBezTo>
                <a:cubicBezTo>
                  <a:pt x="1779107" y="259836"/>
                  <a:pt x="1875677" y="320841"/>
                  <a:pt x="1802167" y="284086"/>
                </a:cubicBezTo>
                <a:cubicBezTo>
                  <a:pt x="1792624" y="279314"/>
                  <a:pt x="1785754" y="269397"/>
                  <a:pt x="1775534" y="266331"/>
                </a:cubicBezTo>
                <a:cubicBezTo>
                  <a:pt x="1755492" y="260318"/>
                  <a:pt x="1734105" y="260412"/>
                  <a:pt x="1713391" y="257453"/>
                </a:cubicBezTo>
                <a:cubicBezTo>
                  <a:pt x="1695636" y="260412"/>
                  <a:pt x="1676979" y="260011"/>
                  <a:pt x="1660125" y="266331"/>
                </a:cubicBezTo>
                <a:cubicBezTo>
                  <a:pt x="1652288" y="269270"/>
                  <a:pt x="1648905" y="278857"/>
                  <a:pt x="1642369" y="284086"/>
                </a:cubicBezTo>
                <a:cubicBezTo>
                  <a:pt x="1634037" y="290751"/>
                  <a:pt x="1624067" y="295176"/>
                  <a:pt x="1615736" y="301841"/>
                </a:cubicBezTo>
                <a:cubicBezTo>
                  <a:pt x="1552487" y="352441"/>
                  <a:pt x="1653321" y="282704"/>
                  <a:pt x="1571348" y="337352"/>
                </a:cubicBezTo>
                <a:lnTo>
                  <a:pt x="1535837" y="390618"/>
                </a:lnTo>
                <a:cubicBezTo>
                  <a:pt x="1529919" y="399496"/>
                  <a:pt x="1525627" y="409707"/>
                  <a:pt x="1518082" y="417251"/>
                </a:cubicBezTo>
                <a:lnTo>
                  <a:pt x="1500326" y="435006"/>
                </a:lnTo>
                <a:cubicBezTo>
                  <a:pt x="1497367" y="446843"/>
                  <a:pt x="1497916" y="460170"/>
                  <a:pt x="1491449" y="470517"/>
                </a:cubicBezTo>
                <a:cubicBezTo>
                  <a:pt x="1482577" y="484713"/>
                  <a:pt x="1455938" y="506028"/>
                  <a:pt x="1455938" y="506028"/>
                </a:cubicBezTo>
                <a:cubicBezTo>
                  <a:pt x="1449307" y="525919"/>
                  <a:pt x="1441369" y="547464"/>
                  <a:pt x="1438183" y="568171"/>
                </a:cubicBezTo>
                <a:cubicBezTo>
                  <a:pt x="1421194" y="678604"/>
                  <a:pt x="1440251" y="615233"/>
                  <a:pt x="1420427" y="674703"/>
                </a:cubicBezTo>
                <a:cubicBezTo>
                  <a:pt x="1417468" y="692458"/>
                  <a:pt x="1416722" y="710728"/>
                  <a:pt x="1411550" y="727969"/>
                </a:cubicBezTo>
                <a:cubicBezTo>
                  <a:pt x="1407747" y="740645"/>
                  <a:pt x="1394893" y="750291"/>
                  <a:pt x="1393794" y="763480"/>
                </a:cubicBezTo>
                <a:cubicBezTo>
                  <a:pt x="1390448" y="803633"/>
                  <a:pt x="1400377" y="827617"/>
                  <a:pt x="1411550" y="861134"/>
                </a:cubicBezTo>
                <a:cubicBezTo>
                  <a:pt x="1402672" y="867053"/>
                  <a:pt x="1394460" y="874118"/>
                  <a:pt x="1384917" y="878890"/>
                </a:cubicBezTo>
                <a:cubicBezTo>
                  <a:pt x="1360395" y="891151"/>
                  <a:pt x="1318438" y="893672"/>
                  <a:pt x="1296140" y="896645"/>
                </a:cubicBezTo>
                <a:lnTo>
                  <a:pt x="1225119" y="905523"/>
                </a:lnTo>
                <a:cubicBezTo>
                  <a:pt x="1216241" y="908482"/>
                  <a:pt x="1207621" y="912370"/>
                  <a:pt x="1198486" y="914400"/>
                </a:cubicBezTo>
                <a:cubicBezTo>
                  <a:pt x="1165567" y="921715"/>
                  <a:pt x="1104920" y="928316"/>
                  <a:pt x="1074198" y="932156"/>
                </a:cubicBezTo>
                <a:cubicBezTo>
                  <a:pt x="1056443" y="938074"/>
                  <a:pt x="1034166" y="936677"/>
                  <a:pt x="1020932" y="949911"/>
                </a:cubicBezTo>
                <a:cubicBezTo>
                  <a:pt x="998351" y="972493"/>
                  <a:pt x="1003498" y="971089"/>
                  <a:pt x="967666" y="985422"/>
                </a:cubicBezTo>
                <a:cubicBezTo>
                  <a:pt x="950289" y="992373"/>
                  <a:pt x="932155" y="997259"/>
                  <a:pt x="914400" y="1003177"/>
                </a:cubicBezTo>
                <a:lnTo>
                  <a:pt x="887767" y="1012055"/>
                </a:lnTo>
                <a:cubicBezTo>
                  <a:pt x="875930" y="1020933"/>
                  <a:pt x="865103" y="1031347"/>
                  <a:pt x="852257" y="1038688"/>
                </a:cubicBezTo>
                <a:cubicBezTo>
                  <a:pt x="844132" y="1043331"/>
                  <a:pt x="833648" y="1042751"/>
                  <a:pt x="825624" y="1047566"/>
                </a:cubicBezTo>
                <a:cubicBezTo>
                  <a:pt x="764692" y="1084124"/>
                  <a:pt x="856682" y="1049049"/>
                  <a:pt x="781235" y="1074199"/>
                </a:cubicBezTo>
                <a:cubicBezTo>
                  <a:pt x="772357" y="1083077"/>
                  <a:pt x="765048" y="1093868"/>
                  <a:pt x="754602" y="1100832"/>
                </a:cubicBezTo>
                <a:cubicBezTo>
                  <a:pt x="746816" y="1106023"/>
                  <a:pt x="735993" y="1104894"/>
                  <a:pt x="727969" y="1109709"/>
                </a:cubicBezTo>
                <a:cubicBezTo>
                  <a:pt x="720792" y="1114015"/>
                  <a:pt x="716750" y="1122236"/>
                  <a:pt x="710214" y="1127465"/>
                </a:cubicBezTo>
                <a:cubicBezTo>
                  <a:pt x="701883" y="1134130"/>
                  <a:pt x="691682" y="1138276"/>
                  <a:pt x="683581" y="1145220"/>
                </a:cubicBezTo>
                <a:cubicBezTo>
                  <a:pt x="670871" y="1156114"/>
                  <a:pt x="661999" y="1171445"/>
                  <a:pt x="648070" y="1180731"/>
                </a:cubicBezTo>
                <a:cubicBezTo>
                  <a:pt x="630315" y="1192568"/>
                  <a:pt x="609893" y="1201152"/>
                  <a:pt x="594804" y="1216241"/>
                </a:cubicBezTo>
                <a:cubicBezTo>
                  <a:pt x="552676" y="1258369"/>
                  <a:pt x="575174" y="1246458"/>
                  <a:pt x="532660" y="1260630"/>
                </a:cubicBezTo>
                <a:cubicBezTo>
                  <a:pt x="526742" y="1269508"/>
                  <a:pt x="522450" y="1279718"/>
                  <a:pt x="514905" y="1287263"/>
                </a:cubicBezTo>
                <a:cubicBezTo>
                  <a:pt x="507360" y="1294808"/>
                  <a:pt x="494190" y="1296140"/>
                  <a:pt x="488272" y="1305018"/>
                </a:cubicBezTo>
                <a:cubicBezTo>
                  <a:pt x="481504" y="1315170"/>
                  <a:pt x="482900" y="1328842"/>
                  <a:pt x="479394" y="1340529"/>
                </a:cubicBezTo>
                <a:cubicBezTo>
                  <a:pt x="467569" y="1379946"/>
                  <a:pt x="466717" y="1391888"/>
                  <a:pt x="443884" y="1420428"/>
                </a:cubicBezTo>
                <a:cubicBezTo>
                  <a:pt x="438655" y="1426964"/>
                  <a:pt x="432047" y="1432265"/>
                  <a:pt x="426128" y="1438183"/>
                </a:cubicBezTo>
                <a:cubicBezTo>
                  <a:pt x="423169" y="1447061"/>
                  <a:pt x="417251" y="1455458"/>
                  <a:pt x="417251" y="1464816"/>
                </a:cubicBezTo>
                <a:cubicBezTo>
                  <a:pt x="417251" y="1520554"/>
                  <a:pt x="430826" y="1525128"/>
                  <a:pt x="461639" y="1571348"/>
                </a:cubicBezTo>
                <a:cubicBezTo>
                  <a:pt x="484038" y="1604947"/>
                  <a:pt x="471848" y="1590436"/>
                  <a:pt x="497150" y="1615736"/>
                </a:cubicBezTo>
                <a:lnTo>
                  <a:pt x="523783" y="1695635"/>
                </a:lnTo>
                <a:cubicBezTo>
                  <a:pt x="526742" y="1704513"/>
                  <a:pt x="527469" y="1714482"/>
                  <a:pt x="532660" y="1722268"/>
                </a:cubicBezTo>
                <a:lnTo>
                  <a:pt x="550416" y="1748901"/>
                </a:lnTo>
                <a:cubicBezTo>
                  <a:pt x="553375" y="1757779"/>
                  <a:pt x="556722" y="1766536"/>
                  <a:pt x="559293" y="1775534"/>
                </a:cubicBezTo>
                <a:cubicBezTo>
                  <a:pt x="562645" y="1787266"/>
                  <a:pt x="564665" y="1799358"/>
                  <a:pt x="568171" y="1811045"/>
                </a:cubicBezTo>
                <a:cubicBezTo>
                  <a:pt x="573549" y="1828971"/>
                  <a:pt x="572692" y="1851077"/>
                  <a:pt x="585926" y="1864311"/>
                </a:cubicBezTo>
                <a:lnTo>
                  <a:pt x="603682" y="1882067"/>
                </a:lnTo>
                <a:cubicBezTo>
                  <a:pt x="606641" y="1902781"/>
                  <a:pt x="609119" y="1923570"/>
                  <a:pt x="612559" y="1944210"/>
                </a:cubicBezTo>
                <a:cubicBezTo>
                  <a:pt x="615040" y="1959094"/>
                  <a:pt x="621437" y="1973510"/>
                  <a:pt x="621437" y="1988599"/>
                </a:cubicBezTo>
                <a:cubicBezTo>
                  <a:pt x="621437" y="2062638"/>
                  <a:pt x="620447" y="2136922"/>
                  <a:pt x="612559" y="2210540"/>
                </a:cubicBezTo>
                <a:cubicBezTo>
                  <a:pt x="611422" y="2221149"/>
                  <a:pt x="600722" y="2228295"/>
                  <a:pt x="594804" y="2237173"/>
                </a:cubicBezTo>
                <a:cubicBezTo>
                  <a:pt x="591845" y="2249010"/>
                  <a:pt x="589432" y="2260997"/>
                  <a:pt x="585926" y="2272684"/>
                </a:cubicBezTo>
                <a:cubicBezTo>
                  <a:pt x="580548" y="2290610"/>
                  <a:pt x="572710" y="2307793"/>
                  <a:pt x="568171" y="2325950"/>
                </a:cubicBezTo>
                <a:cubicBezTo>
                  <a:pt x="565212" y="2337787"/>
                  <a:pt x="564099" y="2350246"/>
                  <a:pt x="559293" y="2361461"/>
                </a:cubicBezTo>
                <a:cubicBezTo>
                  <a:pt x="555090" y="2371268"/>
                  <a:pt x="547456" y="2379216"/>
                  <a:pt x="541538" y="2388094"/>
                </a:cubicBezTo>
                <a:cubicBezTo>
                  <a:pt x="538579" y="2399931"/>
                  <a:pt x="534909" y="2411612"/>
                  <a:pt x="532660" y="2423604"/>
                </a:cubicBezTo>
                <a:cubicBezTo>
                  <a:pt x="526025" y="2458988"/>
                  <a:pt x="526290" y="2495983"/>
                  <a:pt x="514905" y="2530136"/>
                </a:cubicBezTo>
                <a:cubicBezTo>
                  <a:pt x="511946" y="2539014"/>
                  <a:pt x="511873" y="2549462"/>
                  <a:pt x="506027" y="2556769"/>
                </a:cubicBezTo>
                <a:cubicBezTo>
                  <a:pt x="499362" y="2565101"/>
                  <a:pt x="488272" y="2568606"/>
                  <a:pt x="479394" y="2574525"/>
                </a:cubicBezTo>
                <a:cubicBezTo>
                  <a:pt x="467557" y="2592280"/>
                  <a:pt x="450632" y="2607547"/>
                  <a:pt x="443884" y="2627791"/>
                </a:cubicBezTo>
                <a:cubicBezTo>
                  <a:pt x="437965" y="2645546"/>
                  <a:pt x="444480" y="2677387"/>
                  <a:pt x="426128" y="2681057"/>
                </a:cubicBezTo>
                <a:lnTo>
                  <a:pt x="381740" y="2689934"/>
                </a:lnTo>
                <a:cubicBezTo>
                  <a:pt x="310719" y="2666262"/>
                  <a:pt x="399495" y="2689934"/>
                  <a:pt x="328474" y="2689934"/>
                </a:cubicBezTo>
                <a:cubicBezTo>
                  <a:pt x="304616" y="2689934"/>
                  <a:pt x="281127" y="2684016"/>
                  <a:pt x="257453" y="2681057"/>
                </a:cubicBezTo>
                <a:cubicBezTo>
                  <a:pt x="236420" y="2660024"/>
                  <a:pt x="216548" y="2637830"/>
                  <a:pt x="186431" y="2627791"/>
                </a:cubicBezTo>
                <a:lnTo>
                  <a:pt x="159798" y="2618913"/>
                </a:lnTo>
                <a:cubicBezTo>
                  <a:pt x="130206" y="2624831"/>
                  <a:pt x="99651" y="2627125"/>
                  <a:pt x="71022" y="2636668"/>
                </a:cubicBezTo>
                <a:cubicBezTo>
                  <a:pt x="32423" y="2649534"/>
                  <a:pt x="73102" y="2666007"/>
                  <a:pt x="44389" y="2689934"/>
                </a:cubicBezTo>
                <a:cubicBezTo>
                  <a:pt x="32797" y="2699594"/>
                  <a:pt x="14796" y="2695853"/>
                  <a:pt x="0" y="2698812"/>
                </a:cubicBezTo>
                <a:cubicBezTo>
                  <a:pt x="5919" y="2755037"/>
                  <a:pt x="11276" y="2811325"/>
                  <a:pt x="17756" y="2867488"/>
                </a:cubicBezTo>
                <a:cubicBezTo>
                  <a:pt x="20298" y="2889517"/>
                  <a:pt x="28636" y="2948812"/>
                  <a:pt x="35511" y="2974020"/>
                </a:cubicBezTo>
                <a:cubicBezTo>
                  <a:pt x="40435" y="2992076"/>
                  <a:pt x="47348" y="3009531"/>
                  <a:pt x="53266" y="3027286"/>
                </a:cubicBezTo>
                <a:cubicBezTo>
                  <a:pt x="56225" y="3036164"/>
                  <a:pt x="56953" y="3046133"/>
                  <a:pt x="62144" y="3053919"/>
                </a:cubicBezTo>
                <a:cubicBezTo>
                  <a:pt x="85090" y="3088338"/>
                  <a:pt x="76525" y="3070430"/>
                  <a:pt x="88777" y="3107185"/>
                </a:cubicBezTo>
                <a:cubicBezTo>
                  <a:pt x="82859" y="3163410"/>
                  <a:pt x="78334" y="3219800"/>
                  <a:pt x="71022" y="3275861"/>
                </a:cubicBezTo>
                <a:cubicBezTo>
                  <a:pt x="69444" y="3287960"/>
                  <a:pt x="62144" y="3299170"/>
                  <a:pt x="62144" y="3311371"/>
                </a:cubicBezTo>
                <a:cubicBezTo>
                  <a:pt x="62144" y="3352906"/>
                  <a:pt x="68063" y="3394230"/>
                  <a:pt x="71022" y="3435659"/>
                </a:cubicBezTo>
                <a:cubicBezTo>
                  <a:pt x="158093" y="3406634"/>
                  <a:pt x="105637" y="3416349"/>
                  <a:pt x="230820" y="3426781"/>
                </a:cubicBezTo>
                <a:cubicBezTo>
                  <a:pt x="322558" y="3457360"/>
                  <a:pt x="263371" y="3421848"/>
                  <a:pt x="292963" y="3471169"/>
                </a:cubicBezTo>
                <a:cubicBezTo>
                  <a:pt x="297269" y="3478346"/>
                  <a:pt x="304800" y="3483006"/>
                  <a:pt x="310719" y="3488925"/>
                </a:cubicBezTo>
                <a:lnTo>
                  <a:pt x="328474" y="3542191"/>
                </a:lnTo>
                <a:cubicBezTo>
                  <a:pt x="331433" y="3551069"/>
                  <a:pt x="333167" y="3560454"/>
                  <a:pt x="337352" y="3568824"/>
                </a:cubicBezTo>
                <a:cubicBezTo>
                  <a:pt x="343270" y="3580661"/>
                  <a:pt x="349894" y="3592170"/>
                  <a:pt x="355107" y="3604334"/>
                </a:cubicBezTo>
                <a:cubicBezTo>
                  <a:pt x="358793" y="3612935"/>
                  <a:pt x="358139" y="3623660"/>
                  <a:pt x="363985" y="3630967"/>
                </a:cubicBezTo>
                <a:cubicBezTo>
                  <a:pt x="370650" y="3639299"/>
                  <a:pt x="381740" y="3642804"/>
                  <a:pt x="390618" y="3648723"/>
                </a:cubicBezTo>
                <a:cubicBezTo>
                  <a:pt x="425982" y="3701770"/>
                  <a:pt x="387360" y="3655645"/>
                  <a:pt x="435006" y="3684233"/>
                </a:cubicBezTo>
                <a:cubicBezTo>
                  <a:pt x="456965" y="3697408"/>
                  <a:pt x="452376" y="3710482"/>
                  <a:pt x="470517" y="3728622"/>
                </a:cubicBezTo>
                <a:cubicBezTo>
                  <a:pt x="478062" y="3736166"/>
                  <a:pt x="488272" y="3740459"/>
                  <a:pt x="497150" y="3746377"/>
                </a:cubicBezTo>
                <a:cubicBezTo>
                  <a:pt x="503068" y="3755255"/>
                  <a:pt x="508240" y="3764678"/>
                  <a:pt x="514905" y="3773010"/>
                </a:cubicBezTo>
                <a:cubicBezTo>
                  <a:pt x="520134" y="3779546"/>
                  <a:pt x="528917" y="3783280"/>
                  <a:pt x="532660" y="3790766"/>
                </a:cubicBezTo>
                <a:cubicBezTo>
                  <a:pt x="541030" y="3807506"/>
                  <a:pt x="550416" y="3844032"/>
                  <a:pt x="550416" y="3844032"/>
                </a:cubicBezTo>
                <a:cubicBezTo>
                  <a:pt x="544497" y="3855869"/>
                  <a:pt x="542018" y="3870184"/>
                  <a:pt x="532660" y="3879542"/>
                </a:cubicBezTo>
                <a:cubicBezTo>
                  <a:pt x="523302" y="3888900"/>
                  <a:pt x="502065" y="3885011"/>
                  <a:pt x="497150" y="3897298"/>
                </a:cubicBezTo>
                <a:cubicBezTo>
                  <a:pt x="493188" y="3907204"/>
                  <a:pt x="510133" y="3914388"/>
                  <a:pt x="514905" y="3923931"/>
                </a:cubicBezTo>
                <a:cubicBezTo>
                  <a:pt x="519090" y="3932301"/>
                  <a:pt x="519598" y="3942194"/>
                  <a:pt x="523783" y="3950564"/>
                </a:cubicBezTo>
                <a:cubicBezTo>
                  <a:pt x="528555" y="3960107"/>
                  <a:pt x="536766" y="3967654"/>
                  <a:pt x="541538" y="3977197"/>
                </a:cubicBezTo>
                <a:cubicBezTo>
                  <a:pt x="545723" y="3985567"/>
                  <a:pt x="543799" y="3997213"/>
                  <a:pt x="550416" y="4003830"/>
                </a:cubicBezTo>
                <a:cubicBezTo>
                  <a:pt x="557033" y="4010447"/>
                  <a:pt x="568171" y="4009748"/>
                  <a:pt x="577049" y="4012707"/>
                </a:cubicBezTo>
                <a:cubicBezTo>
                  <a:pt x="596420" y="4090196"/>
                  <a:pt x="568471" y="4004279"/>
                  <a:pt x="621437" y="4083729"/>
                </a:cubicBezTo>
                <a:cubicBezTo>
                  <a:pt x="627355" y="4092607"/>
                  <a:pt x="630144" y="4104707"/>
                  <a:pt x="639192" y="4110362"/>
                </a:cubicBezTo>
                <a:cubicBezTo>
                  <a:pt x="655063" y="4120281"/>
                  <a:pt x="676886" y="4117735"/>
                  <a:pt x="692459" y="4128117"/>
                </a:cubicBezTo>
                <a:cubicBezTo>
                  <a:pt x="701337" y="4134035"/>
                  <a:pt x="709285" y="4141669"/>
                  <a:pt x="719092" y="4145872"/>
                </a:cubicBezTo>
                <a:cubicBezTo>
                  <a:pt x="730306" y="4150678"/>
                  <a:pt x="742870" y="4151398"/>
                  <a:pt x="754602" y="4154750"/>
                </a:cubicBezTo>
                <a:cubicBezTo>
                  <a:pt x="816578" y="4172458"/>
                  <a:pt x="737331" y="4157357"/>
                  <a:pt x="843379" y="4172505"/>
                </a:cubicBezTo>
                <a:cubicBezTo>
                  <a:pt x="852257" y="4175464"/>
                  <a:pt x="861411" y="4177697"/>
                  <a:pt x="870012" y="4181383"/>
                </a:cubicBezTo>
                <a:cubicBezTo>
                  <a:pt x="882176" y="4186596"/>
                  <a:pt x="893132" y="4194491"/>
                  <a:pt x="905523" y="4199138"/>
                </a:cubicBezTo>
                <a:cubicBezTo>
                  <a:pt x="926715" y="4207085"/>
                  <a:pt x="975885" y="4213825"/>
                  <a:pt x="994299" y="4216894"/>
                </a:cubicBezTo>
                <a:cubicBezTo>
                  <a:pt x="1035728" y="4213935"/>
                  <a:pt x="1077684" y="4215234"/>
                  <a:pt x="1118587" y="4208016"/>
                </a:cubicBezTo>
                <a:cubicBezTo>
                  <a:pt x="1129094" y="4206162"/>
                  <a:pt x="1135413" y="4194464"/>
                  <a:pt x="1145220" y="4190261"/>
                </a:cubicBezTo>
                <a:cubicBezTo>
                  <a:pt x="1156434" y="4185455"/>
                  <a:pt x="1168893" y="4184342"/>
                  <a:pt x="1180730" y="4181383"/>
                </a:cubicBezTo>
                <a:cubicBezTo>
                  <a:pt x="1186649" y="4175465"/>
                  <a:pt x="1191309" y="4167934"/>
                  <a:pt x="1198486" y="4163628"/>
                </a:cubicBezTo>
                <a:cubicBezTo>
                  <a:pt x="1206510" y="4158813"/>
                  <a:pt x="1217812" y="4160596"/>
                  <a:pt x="1225119" y="4154750"/>
                </a:cubicBezTo>
                <a:cubicBezTo>
                  <a:pt x="1282484" y="4108857"/>
                  <a:pt x="1202564" y="4141554"/>
                  <a:pt x="1269507" y="4119239"/>
                </a:cubicBezTo>
                <a:cubicBezTo>
                  <a:pt x="1352365" y="4125158"/>
                  <a:pt x="1435041" y="4134810"/>
                  <a:pt x="1518082" y="4136995"/>
                </a:cubicBezTo>
                <a:cubicBezTo>
                  <a:pt x="1547812" y="4137777"/>
                  <a:pt x="1577301" y="4131401"/>
                  <a:pt x="1606859" y="4128117"/>
                </a:cubicBezTo>
                <a:cubicBezTo>
                  <a:pt x="1673512" y="4120711"/>
                  <a:pt x="1671118" y="4120366"/>
                  <a:pt x="1731146" y="4110362"/>
                </a:cubicBezTo>
                <a:cubicBezTo>
                  <a:pt x="1740024" y="4107403"/>
                  <a:pt x="1748421" y="4101484"/>
                  <a:pt x="1757779" y="4101484"/>
                </a:cubicBezTo>
                <a:cubicBezTo>
                  <a:pt x="1789024" y="4101484"/>
                  <a:pt x="1810215" y="4110085"/>
                  <a:pt x="1837678" y="4119239"/>
                </a:cubicBezTo>
                <a:cubicBezTo>
                  <a:pt x="1844871" y="4126432"/>
                  <a:pt x="1866699" y="4153556"/>
                  <a:pt x="1882066" y="4145872"/>
                </a:cubicBezTo>
                <a:cubicBezTo>
                  <a:pt x="1890436" y="4141687"/>
                  <a:pt x="1883329" y="4124678"/>
                  <a:pt x="1890944" y="4119239"/>
                </a:cubicBezTo>
                <a:cubicBezTo>
                  <a:pt x="1906174" y="4108361"/>
                  <a:pt x="1926455" y="4107402"/>
                  <a:pt x="1944210" y="4101484"/>
                </a:cubicBezTo>
                <a:cubicBezTo>
                  <a:pt x="1973643" y="4091673"/>
                  <a:pt x="2002471" y="4080954"/>
                  <a:pt x="2032987" y="4074851"/>
                </a:cubicBezTo>
                <a:cubicBezTo>
                  <a:pt x="2050638" y="4071321"/>
                  <a:pt x="2068790" y="4070339"/>
                  <a:pt x="2086253" y="4065973"/>
                </a:cubicBezTo>
                <a:cubicBezTo>
                  <a:pt x="2104410" y="4061434"/>
                  <a:pt x="2121764" y="4054136"/>
                  <a:pt x="2139519" y="4048218"/>
                </a:cubicBezTo>
                <a:lnTo>
                  <a:pt x="2219418" y="4021585"/>
                </a:lnTo>
                <a:cubicBezTo>
                  <a:pt x="2219423" y="4021583"/>
                  <a:pt x="2272678" y="4003831"/>
                  <a:pt x="2272684" y="4003830"/>
                </a:cubicBezTo>
                <a:cubicBezTo>
                  <a:pt x="2302276" y="4000871"/>
                  <a:pt x="2331981" y="3998883"/>
                  <a:pt x="2361460" y="3994952"/>
                </a:cubicBezTo>
                <a:cubicBezTo>
                  <a:pt x="2378616" y="3992664"/>
                  <a:pt x="2422904" y="3982470"/>
                  <a:pt x="2441359" y="3977197"/>
                </a:cubicBezTo>
                <a:cubicBezTo>
                  <a:pt x="2450357" y="3974626"/>
                  <a:pt x="2458994" y="3970890"/>
                  <a:pt x="2467992" y="3968319"/>
                </a:cubicBezTo>
                <a:cubicBezTo>
                  <a:pt x="2479724" y="3964967"/>
                  <a:pt x="2491816" y="3962947"/>
                  <a:pt x="2503503" y="3959441"/>
                </a:cubicBezTo>
                <a:cubicBezTo>
                  <a:pt x="2503553" y="3959426"/>
                  <a:pt x="2570061" y="3937255"/>
                  <a:pt x="2583402" y="3932808"/>
                </a:cubicBezTo>
                <a:lnTo>
                  <a:pt x="2610035" y="3923931"/>
                </a:lnTo>
                <a:cubicBezTo>
                  <a:pt x="2618913" y="3918012"/>
                  <a:pt x="2627125" y="3910947"/>
                  <a:pt x="2636668" y="3906175"/>
                </a:cubicBezTo>
                <a:cubicBezTo>
                  <a:pt x="2654863" y="3897077"/>
                  <a:pt x="2690813" y="3891795"/>
                  <a:pt x="2707690" y="3888420"/>
                </a:cubicBezTo>
                <a:cubicBezTo>
                  <a:pt x="2767901" y="3848280"/>
                  <a:pt x="2694360" y="3898418"/>
                  <a:pt x="2778711" y="3835154"/>
                </a:cubicBezTo>
                <a:cubicBezTo>
                  <a:pt x="2787247" y="3828752"/>
                  <a:pt x="2797013" y="3824064"/>
                  <a:pt x="2805344" y="3817399"/>
                </a:cubicBezTo>
                <a:cubicBezTo>
                  <a:pt x="2811880" y="3812170"/>
                  <a:pt x="2815328" y="3802752"/>
                  <a:pt x="2823099" y="3799643"/>
                </a:cubicBezTo>
                <a:cubicBezTo>
                  <a:pt x="2845756" y="3790580"/>
                  <a:pt x="2870447" y="3787806"/>
                  <a:pt x="2894121" y="3781888"/>
                </a:cubicBezTo>
                <a:cubicBezTo>
                  <a:pt x="2905958" y="3778929"/>
                  <a:pt x="2918056" y="3776868"/>
                  <a:pt x="2929631" y="3773010"/>
                </a:cubicBezTo>
                <a:lnTo>
                  <a:pt x="2982897" y="3755255"/>
                </a:lnTo>
                <a:cubicBezTo>
                  <a:pt x="3010845" y="3727308"/>
                  <a:pt x="2999515" y="3733345"/>
                  <a:pt x="3053919" y="3719744"/>
                </a:cubicBezTo>
                <a:cubicBezTo>
                  <a:pt x="3189612" y="3685821"/>
                  <a:pt x="3057897" y="3716431"/>
                  <a:pt x="3240350" y="3684233"/>
                </a:cubicBezTo>
                <a:cubicBezTo>
                  <a:pt x="3252365" y="3682113"/>
                  <a:pt x="3263950" y="3678003"/>
                  <a:pt x="3275860" y="3675356"/>
                </a:cubicBezTo>
                <a:cubicBezTo>
                  <a:pt x="3290590" y="3672083"/>
                  <a:pt x="3305691" y="3670448"/>
                  <a:pt x="3320249" y="3666478"/>
                </a:cubicBezTo>
                <a:cubicBezTo>
                  <a:pt x="3338305" y="3661554"/>
                  <a:pt x="3355760" y="3654641"/>
                  <a:pt x="3373515" y="3648723"/>
                </a:cubicBezTo>
                <a:lnTo>
                  <a:pt x="3453414" y="3622090"/>
                </a:lnTo>
                <a:lnTo>
                  <a:pt x="3480047" y="3613212"/>
                </a:lnTo>
                <a:cubicBezTo>
                  <a:pt x="3488925" y="3610253"/>
                  <a:pt x="3497601" y="3606603"/>
                  <a:pt x="3506680" y="3604334"/>
                </a:cubicBezTo>
                <a:lnTo>
                  <a:pt x="3542191" y="3595457"/>
                </a:lnTo>
                <a:cubicBezTo>
                  <a:pt x="3556987" y="3580661"/>
                  <a:pt x="3566728" y="3557685"/>
                  <a:pt x="3586579" y="3551068"/>
                </a:cubicBezTo>
                <a:lnTo>
                  <a:pt x="3639845" y="3533313"/>
                </a:lnTo>
                <a:lnTo>
                  <a:pt x="3666478" y="3524435"/>
                </a:lnTo>
                <a:cubicBezTo>
                  <a:pt x="3675356" y="3515557"/>
                  <a:pt x="3682136" y="3503899"/>
                  <a:pt x="3693111" y="3497802"/>
                </a:cubicBezTo>
                <a:cubicBezTo>
                  <a:pt x="3709472" y="3488713"/>
                  <a:pt x="3746377" y="3480047"/>
                  <a:pt x="3746377" y="3480047"/>
                </a:cubicBezTo>
                <a:cubicBezTo>
                  <a:pt x="3765200" y="3454949"/>
                  <a:pt x="3770947" y="3439079"/>
                  <a:pt x="3799643" y="3426781"/>
                </a:cubicBezTo>
                <a:cubicBezTo>
                  <a:pt x="3834379" y="3411894"/>
                  <a:pt x="3852618" y="3424016"/>
                  <a:pt x="3888420" y="3400148"/>
                </a:cubicBezTo>
                <a:cubicBezTo>
                  <a:pt x="3971935" y="3344472"/>
                  <a:pt x="3839993" y="3429791"/>
                  <a:pt x="3959441" y="3364637"/>
                </a:cubicBezTo>
                <a:cubicBezTo>
                  <a:pt x="3978175" y="3354419"/>
                  <a:pt x="3992463" y="3335875"/>
                  <a:pt x="4012707" y="3329127"/>
                </a:cubicBezTo>
                <a:cubicBezTo>
                  <a:pt x="4021585" y="3326168"/>
                  <a:pt x="4031160" y="3324794"/>
                  <a:pt x="4039340" y="3320249"/>
                </a:cubicBezTo>
                <a:cubicBezTo>
                  <a:pt x="4125816" y="3272206"/>
                  <a:pt x="4058720" y="3293209"/>
                  <a:pt x="4128117" y="3275861"/>
                </a:cubicBezTo>
                <a:lnTo>
                  <a:pt x="4181383" y="3293616"/>
                </a:lnTo>
                <a:cubicBezTo>
                  <a:pt x="4190261" y="3296575"/>
                  <a:pt x="4198937" y="3300224"/>
                  <a:pt x="4208016" y="3302494"/>
                </a:cubicBezTo>
                <a:lnTo>
                  <a:pt x="4243526" y="3311371"/>
                </a:lnTo>
                <a:cubicBezTo>
                  <a:pt x="4249445" y="3317290"/>
                  <a:pt x="4254105" y="3324821"/>
                  <a:pt x="4261282" y="3329127"/>
                </a:cubicBezTo>
                <a:cubicBezTo>
                  <a:pt x="4269306" y="3333942"/>
                  <a:pt x="4278917" y="3335433"/>
                  <a:pt x="4287915" y="3338004"/>
                </a:cubicBezTo>
                <a:cubicBezTo>
                  <a:pt x="4345633" y="3354495"/>
                  <a:pt x="4347370" y="3348877"/>
                  <a:pt x="4429958" y="3355760"/>
                </a:cubicBezTo>
                <a:cubicBezTo>
                  <a:pt x="4433127" y="3368439"/>
                  <a:pt x="4450695" y="3442570"/>
                  <a:pt x="4456591" y="3444536"/>
                </a:cubicBezTo>
                <a:lnTo>
                  <a:pt x="4483224" y="3453414"/>
                </a:lnTo>
                <a:cubicBezTo>
                  <a:pt x="4489142" y="3462292"/>
                  <a:pt x="4492648" y="3473382"/>
                  <a:pt x="4500979" y="3480047"/>
                </a:cubicBezTo>
                <a:cubicBezTo>
                  <a:pt x="4508286" y="3485893"/>
                  <a:pt x="4518850" y="3485639"/>
                  <a:pt x="4527612" y="3488925"/>
                </a:cubicBezTo>
                <a:cubicBezTo>
                  <a:pt x="4542533" y="3494520"/>
                  <a:pt x="4556114" y="3505426"/>
                  <a:pt x="4572000" y="3506680"/>
                </a:cubicBezTo>
                <a:cubicBezTo>
                  <a:pt x="4669396" y="3514369"/>
                  <a:pt x="4767309" y="3512599"/>
                  <a:pt x="4864963" y="3515558"/>
                </a:cubicBezTo>
                <a:lnTo>
                  <a:pt x="4980373" y="3524435"/>
                </a:lnTo>
                <a:cubicBezTo>
                  <a:pt x="5039523" y="3528020"/>
                  <a:pt x="5098759" y="3530026"/>
                  <a:pt x="5157926" y="3533313"/>
                </a:cubicBezTo>
                <a:lnTo>
                  <a:pt x="5299969" y="3542191"/>
                </a:lnTo>
                <a:cubicBezTo>
                  <a:pt x="5363846" y="3563482"/>
                  <a:pt x="5284055" y="3537643"/>
                  <a:pt x="5362113" y="3559946"/>
                </a:cubicBezTo>
                <a:cubicBezTo>
                  <a:pt x="5371111" y="3562517"/>
                  <a:pt x="5379868" y="3565865"/>
                  <a:pt x="5388746" y="3568824"/>
                </a:cubicBezTo>
                <a:cubicBezTo>
                  <a:pt x="5442012" y="3565865"/>
                  <a:pt x="5495608" y="3566563"/>
                  <a:pt x="5548544" y="3559946"/>
                </a:cubicBezTo>
                <a:cubicBezTo>
                  <a:pt x="5567115" y="3557625"/>
                  <a:pt x="5601810" y="3542191"/>
                  <a:pt x="5601810" y="3542191"/>
                </a:cubicBezTo>
                <a:cubicBezTo>
                  <a:pt x="5605007" y="3471859"/>
                  <a:pt x="5603601" y="3364558"/>
                  <a:pt x="5619565" y="3284738"/>
                </a:cubicBezTo>
                <a:cubicBezTo>
                  <a:pt x="5621400" y="3275562"/>
                  <a:pt x="5625484" y="3266983"/>
                  <a:pt x="5628443" y="3258105"/>
                </a:cubicBezTo>
                <a:cubicBezTo>
                  <a:pt x="5622525" y="3240350"/>
                  <a:pt x="5615227" y="3222996"/>
                  <a:pt x="5610688" y="3204839"/>
                </a:cubicBezTo>
                <a:cubicBezTo>
                  <a:pt x="5607729" y="3193002"/>
                  <a:pt x="5606616" y="3180543"/>
                  <a:pt x="5601810" y="3169329"/>
                </a:cubicBezTo>
                <a:cubicBezTo>
                  <a:pt x="5597607" y="3159522"/>
                  <a:pt x="5588827" y="3152239"/>
                  <a:pt x="5584055" y="3142696"/>
                </a:cubicBezTo>
                <a:cubicBezTo>
                  <a:pt x="5547300" y="3069186"/>
                  <a:pt x="5608305" y="3165756"/>
                  <a:pt x="5557422" y="3089430"/>
                </a:cubicBezTo>
                <a:cubicBezTo>
                  <a:pt x="5554463" y="3062797"/>
                  <a:pt x="5552950" y="3035963"/>
                  <a:pt x="5548544" y="3009531"/>
                </a:cubicBezTo>
                <a:cubicBezTo>
                  <a:pt x="5542966" y="2976061"/>
                  <a:pt x="5537248" y="2986938"/>
                  <a:pt x="5521911" y="2956265"/>
                </a:cubicBezTo>
                <a:cubicBezTo>
                  <a:pt x="5485156" y="2882755"/>
                  <a:pt x="5546161" y="2979325"/>
                  <a:pt x="5495278" y="2902999"/>
                </a:cubicBezTo>
                <a:cubicBezTo>
                  <a:pt x="5501196" y="2873407"/>
                  <a:pt x="5506710" y="2843730"/>
                  <a:pt x="5513033" y="2814222"/>
                </a:cubicBezTo>
                <a:cubicBezTo>
                  <a:pt x="5515590" y="2802292"/>
                  <a:pt x="5515857" y="2789305"/>
                  <a:pt x="5521911" y="2778711"/>
                </a:cubicBezTo>
                <a:cubicBezTo>
                  <a:pt x="5528140" y="2767810"/>
                  <a:pt x="5538328" y="2759375"/>
                  <a:pt x="5548544" y="2752078"/>
                </a:cubicBezTo>
                <a:cubicBezTo>
                  <a:pt x="5559313" y="2744386"/>
                  <a:pt x="5572218" y="2740241"/>
                  <a:pt x="5584055" y="2734323"/>
                </a:cubicBezTo>
                <a:cubicBezTo>
                  <a:pt x="5598851" y="2716568"/>
                  <a:pt x="5612826" y="2698094"/>
                  <a:pt x="5628443" y="2681057"/>
                </a:cubicBezTo>
                <a:cubicBezTo>
                  <a:pt x="5645410" y="2662547"/>
                  <a:pt x="5666023" y="2647399"/>
                  <a:pt x="5681709" y="2627791"/>
                </a:cubicBezTo>
                <a:cubicBezTo>
                  <a:pt x="5689976" y="2617457"/>
                  <a:pt x="5694549" y="2604568"/>
                  <a:pt x="5699464" y="2592280"/>
                </a:cubicBezTo>
                <a:cubicBezTo>
                  <a:pt x="5706415" y="2574903"/>
                  <a:pt x="5717220" y="2539014"/>
                  <a:pt x="5717220" y="2539014"/>
                </a:cubicBezTo>
                <a:cubicBezTo>
                  <a:pt x="5711301" y="2512381"/>
                  <a:pt x="5705599" y="2485699"/>
                  <a:pt x="5699464" y="2459115"/>
                </a:cubicBezTo>
                <a:cubicBezTo>
                  <a:pt x="5696720" y="2447226"/>
                  <a:pt x="5696043" y="2434517"/>
                  <a:pt x="5690587" y="2423604"/>
                </a:cubicBezTo>
                <a:cubicBezTo>
                  <a:pt x="5683970" y="2410370"/>
                  <a:pt x="5672832" y="2399931"/>
                  <a:pt x="5663954" y="2388094"/>
                </a:cubicBezTo>
                <a:cubicBezTo>
                  <a:pt x="5629604" y="2285048"/>
                  <a:pt x="5664672" y="2398520"/>
                  <a:pt x="5646198" y="2130641"/>
                </a:cubicBezTo>
                <a:cubicBezTo>
                  <a:pt x="5645287" y="2117435"/>
                  <a:pt x="5624322" y="2075634"/>
                  <a:pt x="5619565" y="2068498"/>
                </a:cubicBezTo>
                <a:cubicBezTo>
                  <a:pt x="5614922" y="2061534"/>
                  <a:pt x="5607039" y="2057278"/>
                  <a:pt x="5601810" y="2050742"/>
                </a:cubicBezTo>
                <a:cubicBezTo>
                  <a:pt x="5595145" y="2042410"/>
                  <a:pt x="5590720" y="2032440"/>
                  <a:pt x="5584055" y="2024109"/>
                </a:cubicBezTo>
                <a:cubicBezTo>
                  <a:pt x="5533455" y="1960860"/>
                  <a:pt x="5603192" y="2061694"/>
                  <a:pt x="5548544" y="1979721"/>
                </a:cubicBezTo>
                <a:cubicBezTo>
                  <a:pt x="5540067" y="1945815"/>
                  <a:pt x="5538625" y="1933251"/>
                  <a:pt x="5521911" y="1899822"/>
                </a:cubicBezTo>
                <a:cubicBezTo>
                  <a:pt x="5517139" y="1890279"/>
                  <a:pt x="5509338" y="1882516"/>
                  <a:pt x="5504156" y="1873189"/>
                </a:cubicBezTo>
                <a:cubicBezTo>
                  <a:pt x="5494516" y="1855836"/>
                  <a:pt x="5485585" y="1838063"/>
                  <a:pt x="5477523" y="1819923"/>
                </a:cubicBezTo>
                <a:cubicBezTo>
                  <a:pt x="5473722" y="1811372"/>
                  <a:pt x="5473460" y="1801314"/>
                  <a:pt x="5468645" y="1793290"/>
                </a:cubicBezTo>
                <a:cubicBezTo>
                  <a:pt x="5464339" y="1786113"/>
                  <a:pt x="5456808" y="1781453"/>
                  <a:pt x="5450890" y="1775534"/>
                </a:cubicBezTo>
                <a:cubicBezTo>
                  <a:pt x="5442012" y="1778493"/>
                  <a:pt x="5430874" y="1777795"/>
                  <a:pt x="5424257" y="1784412"/>
                </a:cubicBezTo>
                <a:cubicBezTo>
                  <a:pt x="5417640" y="1791029"/>
                  <a:pt x="5420339" y="1803110"/>
                  <a:pt x="5415379" y="1811045"/>
                </a:cubicBezTo>
                <a:cubicBezTo>
                  <a:pt x="5405336" y="1827113"/>
                  <a:pt x="5394128" y="1842955"/>
                  <a:pt x="5379868" y="1855433"/>
                </a:cubicBezTo>
                <a:cubicBezTo>
                  <a:pt x="5369908" y="1864148"/>
                  <a:pt x="5354945" y="1865249"/>
                  <a:pt x="5344358" y="1873189"/>
                </a:cubicBezTo>
                <a:cubicBezTo>
                  <a:pt x="5330966" y="1883233"/>
                  <a:pt x="5308847" y="1908700"/>
                  <a:pt x="5308847" y="1908700"/>
                </a:cubicBezTo>
                <a:cubicBezTo>
                  <a:pt x="5278024" y="1816234"/>
                  <a:pt x="5309697" y="1919323"/>
                  <a:pt x="5291092" y="1686758"/>
                </a:cubicBezTo>
                <a:cubicBezTo>
                  <a:pt x="5288694" y="1656782"/>
                  <a:pt x="5280667" y="1662630"/>
                  <a:pt x="5264459" y="1642369"/>
                </a:cubicBezTo>
                <a:cubicBezTo>
                  <a:pt x="5250740" y="1625221"/>
                  <a:pt x="5237362" y="1599858"/>
                  <a:pt x="5228948" y="1580226"/>
                </a:cubicBezTo>
                <a:cubicBezTo>
                  <a:pt x="5225262" y="1571625"/>
                  <a:pt x="5223756" y="1562194"/>
                  <a:pt x="5220070" y="1553593"/>
                </a:cubicBezTo>
                <a:cubicBezTo>
                  <a:pt x="5214857" y="1541429"/>
                  <a:pt x="5207528" y="1530246"/>
                  <a:pt x="5202315" y="1518082"/>
                </a:cubicBezTo>
                <a:cubicBezTo>
                  <a:pt x="5198629" y="1509481"/>
                  <a:pt x="5200054" y="1498066"/>
                  <a:pt x="5193437" y="1491449"/>
                </a:cubicBezTo>
                <a:cubicBezTo>
                  <a:pt x="5186820" y="1484832"/>
                  <a:pt x="5175682" y="1485530"/>
                  <a:pt x="5166804" y="1482571"/>
                </a:cubicBezTo>
                <a:cubicBezTo>
                  <a:pt x="5160886" y="1473693"/>
                  <a:pt x="5157381" y="1462603"/>
                  <a:pt x="5149049" y="1455938"/>
                </a:cubicBezTo>
                <a:cubicBezTo>
                  <a:pt x="5128902" y="1439821"/>
                  <a:pt x="5115930" y="1448383"/>
                  <a:pt x="5095783" y="1455938"/>
                </a:cubicBezTo>
                <a:cubicBezTo>
                  <a:pt x="5080861" y="1461534"/>
                  <a:pt x="5065384" y="1466063"/>
                  <a:pt x="5051394" y="1473694"/>
                </a:cubicBezTo>
                <a:cubicBezTo>
                  <a:pt x="5032660" y="1483912"/>
                  <a:pt x="4998128" y="1509204"/>
                  <a:pt x="4998128" y="1509204"/>
                </a:cubicBezTo>
                <a:cubicBezTo>
                  <a:pt x="4992210" y="1518082"/>
                  <a:pt x="4987917" y="1528292"/>
                  <a:pt x="4980373" y="1535837"/>
                </a:cubicBezTo>
                <a:cubicBezTo>
                  <a:pt x="4959936" y="1556275"/>
                  <a:pt x="4945397" y="1555679"/>
                  <a:pt x="4918229" y="1562470"/>
                </a:cubicBezTo>
                <a:cubicBezTo>
                  <a:pt x="4912311" y="1568389"/>
                  <a:pt x="4907960" y="1576483"/>
                  <a:pt x="4900474" y="1580226"/>
                </a:cubicBezTo>
                <a:cubicBezTo>
                  <a:pt x="4866656" y="1597135"/>
                  <a:pt x="4863270" y="1586989"/>
                  <a:pt x="4829453" y="1580226"/>
                </a:cubicBezTo>
                <a:cubicBezTo>
                  <a:pt x="4811802" y="1576696"/>
                  <a:pt x="4793942" y="1574307"/>
                  <a:pt x="4776187" y="1571348"/>
                </a:cubicBezTo>
                <a:cubicBezTo>
                  <a:pt x="4761391" y="1574307"/>
                  <a:pt x="4745294" y="1573478"/>
                  <a:pt x="4731798" y="1580226"/>
                </a:cubicBezTo>
                <a:cubicBezTo>
                  <a:pt x="4691932" y="1600159"/>
                  <a:pt x="4712685" y="1609574"/>
                  <a:pt x="4696288" y="1642369"/>
                </a:cubicBezTo>
                <a:cubicBezTo>
                  <a:pt x="4692545" y="1649856"/>
                  <a:pt x="4683761" y="1653589"/>
                  <a:pt x="4678532" y="1660125"/>
                </a:cubicBezTo>
                <a:cubicBezTo>
                  <a:pt x="4644712" y="1702400"/>
                  <a:pt x="4679801" y="1674076"/>
                  <a:pt x="4634144" y="1704513"/>
                </a:cubicBezTo>
                <a:cubicBezTo>
                  <a:pt x="4618924" y="1765390"/>
                  <a:pt x="4640485" y="1723536"/>
                  <a:pt x="4589756" y="1748901"/>
                </a:cubicBezTo>
                <a:cubicBezTo>
                  <a:pt x="4582269" y="1752644"/>
                  <a:pt x="4579487" y="1762914"/>
                  <a:pt x="4572000" y="1766657"/>
                </a:cubicBezTo>
                <a:cubicBezTo>
                  <a:pt x="4555260" y="1775027"/>
                  <a:pt x="4518734" y="1784412"/>
                  <a:pt x="4518734" y="1784412"/>
                </a:cubicBezTo>
                <a:cubicBezTo>
                  <a:pt x="4477305" y="1781453"/>
                  <a:pt x="4435350" y="1782752"/>
                  <a:pt x="4394447" y="1775534"/>
                </a:cubicBezTo>
                <a:cubicBezTo>
                  <a:pt x="4383940" y="1773680"/>
                  <a:pt x="4377357" y="1762551"/>
                  <a:pt x="4367814" y="1757779"/>
                </a:cubicBezTo>
                <a:cubicBezTo>
                  <a:pt x="4359444" y="1753594"/>
                  <a:pt x="4350059" y="1751860"/>
                  <a:pt x="4341181" y="1748901"/>
                </a:cubicBezTo>
                <a:cubicBezTo>
                  <a:pt x="4332391" y="1722532"/>
                  <a:pt x="4326772" y="1690104"/>
                  <a:pt x="4305670" y="1669002"/>
                </a:cubicBezTo>
                <a:cubicBezTo>
                  <a:pt x="4298125" y="1661457"/>
                  <a:pt x="4287915" y="1657165"/>
                  <a:pt x="4279037" y="1651247"/>
                </a:cubicBezTo>
                <a:cubicBezTo>
                  <a:pt x="4253550" y="1549300"/>
                  <a:pt x="4289188" y="1674932"/>
                  <a:pt x="4252404" y="1589103"/>
                </a:cubicBezTo>
                <a:cubicBezTo>
                  <a:pt x="4227861" y="1531838"/>
                  <a:pt x="4261506" y="1571575"/>
                  <a:pt x="4225771" y="1535837"/>
                </a:cubicBezTo>
                <a:cubicBezTo>
                  <a:pt x="4219227" y="1516203"/>
                  <a:pt x="4215053" y="1477213"/>
                  <a:pt x="4190260" y="1464816"/>
                </a:cubicBezTo>
                <a:cubicBezTo>
                  <a:pt x="4179347" y="1459360"/>
                  <a:pt x="4166482" y="1459290"/>
                  <a:pt x="4154750" y="1455938"/>
                </a:cubicBezTo>
                <a:cubicBezTo>
                  <a:pt x="4145752" y="1453367"/>
                  <a:pt x="4136995" y="1450020"/>
                  <a:pt x="4128117" y="1447061"/>
                </a:cubicBezTo>
                <a:cubicBezTo>
                  <a:pt x="4067065" y="1406359"/>
                  <a:pt x="4095095" y="1418298"/>
                  <a:pt x="4048218" y="1402672"/>
                </a:cubicBezTo>
                <a:cubicBezTo>
                  <a:pt x="4015666" y="1405631"/>
                  <a:pt x="3982523" y="1404701"/>
                  <a:pt x="3950563" y="1411550"/>
                </a:cubicBezTo>
                <a:cubicBezTo>
                  <a:pt x="3900402" y="1422299"/>
                  <a:pt x="3941110" y="1429880"/>
                  <a:pt x="3915053" y="1455938"/>
                </a:cubicBezTo>
                <a:cubicBezTo>
                  <a:pt x="3908436" y="1462555"/>
                  <a:pt x="3897298" y="1461857"/>
                  <a:pt x="3888420" y="1464816"/>
                </a:cubicBezTo>
                <a:cubicBezTo>
                  <a:pt x="3894338" y="1450020"/>
                  <a:pt x="3897037" y="1433483"/>
                  <a:pt x="3906175" y="1420428"/>
                </a:cubicBezTo>
                <a:cubicBezTo>
                  <a:pt x="3918175" y="1403286"/>
                  <a:pt x="3950563" y="1376039"/>
                  <a:pt x="3950563" y="1376039"/>
                </a:cubicBezTo>
                <a:cubicBezTo>
                  <a:pt x="3953522" y="1367161"/>
                  <a:pt x="3956870" y="1358404"/>
                  <a:pt x="3959441" y="1349406"/>
                </a:cubicBezTo>
                <a:cubicBezTo>
                  <a:pt x="3981744" y="1271349"/>
                  <a:pt x="3955905" y="1351140"/>
                  <a:pt x="3977196" y="1287263"/>
                </a:cubicBezTo>
                <a:cubicBezTo>
                  <a:pt x="3971278" y="1278385"/>
                  <a:pt x="3966106" y="1268962"/>
                  <a:pt x="3959441" y="1260630"/>
                </a:cubicBezTo>
                <a:cubicBezTo>
                  <a:pt x="3954212" y="1254094"/>
                  <a:pt x="3945992" y="1250051"/>
                  <a:pt x="3941686" y="1242874"/>
                </a:cubicBezTo>
                <a:cubicBezTo>
                  <a:pt x="3936871" y="1234850"/>
                  <a:pt x="3936993" y="1224611"/>
                  <a:pt x="3932808" y="1216241"/>
                </a:cubicBezTo>
                <a:cubicBezTo>
                  <a:pt x="3928036" y="1206698"/>
                  <a:pt x="3919825" y="1199151"/>
                  <a:pt x="3915053" y="1189608"/>
                </a:cubicBezTo>
                <a:cubicBezTo>
                  <a:pt x="3893096" y="1145694"/>
                  <a:pt x="3901150" y="1131315"/>
                  <a:pt x="3861787" y="1091954"/>
                </a:cubicBezTo>
                <a:cubicBezTo>
                  <a:pt x="3855868" y="1086036"/>
                  <a:pt x="3851208" y="1078505"/>
                  <a:pt x="3844031" y="1074199"/>
                </a:cubicBezTo>
                <a:cubicBezTo>
                  <a:pt x="3836007" y="1069384"/>
                  <a:pt x="3826276" y="1068280"/>
                  <a:pt x="3817398" y="1065321"/>
                </a:cubicBezTo>
                <a:cubicBezTo>
                  <a:pt x="3808520" y="1056443"/>
                  <a:pt x="3801666" y="1044917"/>
                  <a:pt x="3790765" y="1038688"/>
                </a:cubicBezTo>
                <a:cubicBezTo>
                  <a:pt x="3780172" y="1032635"/>
                  <a:pt x="3766987" y="1033162"/>
                  <a:pt x="3755255" y="1029810"/>
                </a:cubicBezTo>
                <a:cubicBezTo>
                  <a:pt x="3746257" y="1027239"/>
                  <a:pt x="3737757" y="1022963"/>
                  <a:pt x="3728622" y="1020933"/>
                </a:cubicBezTo>
                <a:cubicBezTo>
                  <a:pt x="3706446" y="1016005"/>
                  <a:pt x="3633040" y="1006010"/>
                  <a:pt x="3613212" y="1003177"/>
                </a:cubicBezTo>
                <a:cubicBezTo>
                  <a:pt x="3604334" y="1006136"/>
                  <a:pt x="3593196" y="1005438"/>
                  <a:pt x="3586579" y="1012055"/>
                </a:cubicBezTo>
                <a:cubicBezTo>
                  <a:pt x="3579962" y="1018672"/>
                  <a:pt x="3581886" y="1030318"/>
                  <a:pt x="3577701" y="1038688"/>
                </a:cubicBezTo>
                <a:cubicBezTo>
                  <a:pt x="3562905" y="1068281"/>
                  <a:pt x="3559947" y="1065321"/>
                  <a:pt x="3533313" y="1083076"/>
                </a:cubicBezTo>
                <a:cubicBezTo>
                  <a:pt x="3527395" y="1091954"/>
                  <a:pt x="3522223" y="1101377"/>
                  <a:pt x="3515558" y="1109709"/>
                </a:cubicBezTo>
                <a:cubicBezTo>
                  <a:pt x="3510329" y="1116245"/>
                  <a:pt x="3502108" y="1120288"/>
                  <a:pt x="3497802" y="1127465"/>
                </a:cubicBezTo>
                <a:cubicBezTo>
                  <a:pt x="3484184" y="1150161"/>
                  <a:pt x="3470662" y="1173376"/>
                  <a:pt x="3462292" y="1198486"/>
                </a:cubicBezTo>
                <a:cubicBezTo>
                  <a:pt x="3459333" y="1207364"/>
                  <a:pt x="3457599" y="1216749"/>
                  <a:pt x="3453414" y="1225119"/>
                </a:cubicBezTo>
                <a:cubicBezTo>
                  <a:pt x="3448642" y="1234662"/>
                  <a:pt x="3440431" y="1242209"/>
                  <a:pt x="3435659" y="1251752"/>
                </a:cubicBezTo>
                <a:cubicBezTo>
                  <a:pt x="3428532" y="1266005"/>
                  <a:pt x="3425809" y="1282304"/>
                  <a:pt x="3417903" y="1296140"/>
                </a:cubicBezTo>
                <a:cubicBezTo>
                  <a:pt x="3413750" y="1303407"/>
                  <a:pt x="3405170" y="1307200"/>
                  <a:pt x="3400148" y="1313896"/>
                </a:cubicBezTo>
                <a:cubicBezTo>
                  <a:pt x="3387344" y="1330968"/>
                  <a:pt x="3379726" y="1352073"/>
                  <a:pt x="3364637" y="1367162"/>
                </a:cubicBezTo>
                <a:cubicBezTo>
                  <a:pt x="3300909" y="1430890"/>
                  <a:pt x="3331459" y="1405362"/>
                  <a:pt x="3275860" y="1447061"/>
                </a:cubicBezTo>
                <a:cubicBezTo>
                  <a:pt x="3272901" y="1455939"/>
                  <a:pt x="3275672" y="1470219"/>
                  <a:pt x="3266983" y="1473694"/>
                </a:cubicBezTo>
                <a:cubicBezTo>
                  <a:pt x="3255654" y="1478225"/>
                  <a:pt x="3232985" y="1476923"/>
                  <a:pt x="3231472" y="1464816"/>
                </a:cubicBezTo>
                <a:cubicBezTo>
                  <a:pt x="3214592" y="1329779"/>
                  <a:pt x="3222402" y="1314478"/>
                  <a:pt x="3249227" y="1233997"/>
                </a:cubicBezTo>
                <a:cubicBezTo>
                  <a:pt x="3269834" y="1089755"/>
                  <a:pt x="3243365" y="1248563"/>
                  <a:pt x="3275860" y="1118587"/>
                </a:cubicBezTo>
                <a:cubicBezTo>
                  <a:pt x="3278819" y="1106750"/>
                  <a:pt x="3280454" y="1094500"/>
                  <a:pt x="3284738" y="1083076"/>
                </a:cubicBezTo>
                <a:cubicBezTo>
                  <a:pt x="3289385" y="1070685"/>
                  <a:pt x="3297280" y="1059730"/>
                  <a:pt x="3302493" y="1047566"/>
                </a:cubicBezTo>
                <a:cubicBezTo>
                  <a:pt x="3319780" y="1007230"/>
                  <a:pt x="3299600" y="1032704"/>
                  <a:pt x="3329126" y="1003177"/>
                </a:cubicBezTo>
                <a:cubicBezTo>
                  <a:pt x="3317125" y="859158"/>
                  <a:pt x="3350568" y="924452"/>
                  <a:pt x="3293616" y="878890"/>
                </a:cubicBezTo>
                <a:cubicBezTo>
                  <a:pt x="3287080" y="873661"/>
                  <a:pt x="3281779" y="867053"/>
                  <a:pt x="3275860" y="861134"/>
                </a:cubicBezTo>
                <a:cubicBezTo>
                  <a:pt x="3258886" y="810209"/>
                  <a:pt x="3278475" y="855743"/>
                  <a:pt x="3249227" y="816746"/>
                </a:cubicBezTo>
                <a:cubicBezTo>
                  <a:pt x="3188997" y="736439"/>
                  <a:pt x="3236682" y="786443"/>
                  <a:pt x="3195961" y="745725"/>
                </a:cubicBezTo>
                <a:cubicBezTo>
                  <a:pt x="3193002" y="736847"/>
                  <a:pt x="3195264" y="723637"/>
                  <a:pt x="3187084" y="719092"/>
                </a:cubicBezTo>
                <a:cubicBezTo>
                  <a:pt x="3151575" y="699364"/>
                  <a:pt x="3098050" y="707083"/>
                  <a:pt x="3062796" y="683581"/>
                </a:cubicBezTo>
                <a:cubicBezTo>
                  <a:pt x="3053918" y="677663"/>
                  <a:pt x="3044494" y="672491"/>
                  <a:pt x="3036163" y="665826"/>
                </a:cubicBezTo>
                <a:cubicBezTo>
                  <a:pt x="3029627" y="660597"/>
                  <a:pt x="3026101" y="651367"/>
                  <a:pt x="3018408" y="648070"/>
                </a:cubicBezTo>
                <a:cubicBezTo>
                  <a:pt x="3004539" y="642126"/>
                  <a:pt x="2988577" y="643163"/>
                  <a:pt x="2974020" y="639193"/>
                </a:cubicBezTo>
                <a:cubicBezTo>
                  <a:pt x="2955964" y="634269"/>
                  <a:pt x="2938509" y="627356"/>
                  <a:pt x="2920754" y="621437"/>
                </a:cubicBezTo>
                <a:lnTo>
                  <a:pt x="2867488" y="603682"/>
                </a:lnTo>
                <a:cubicBezTo>
                  <a:pt x="2858610" y="600723"/>
                  <a:pt x="2848641" y="599995"/>
                  <a:pt x="2840855" y="594804"/>
                </a:cubicBezTo>
                <a:cubicBezTo>
                  <a:pt x="2831977" y="588886"/>
                  <a:pt x="2823765" y="581821"/>
                  <a:pt x="2814222" y="577049"/>
                </a:cubicBezTo>
                <a:cubicBezTo>
                  <a:pt x="2785342" y="562609"/>
                  <a:pt x="2786397" y="575857"/>
                  <a:pt x="2760956" y="550416"/>
                </a:cubicBezTo>
                <a:cubicBezTo>
                  <a:pt x="2747557" y="537018"/>
                  <a:pt x="2738121" y="520112"/>
                  <a:pt x="2725445" y="506028"/>
                </a:cubicBezTo>
                <a:cubicBezTo>
                  <a:pt x="2658675" y="431838"/>
                  <a:pt x="2700230" y="490398"/>
                  <a:pt x="2663301" y="435006"/>
                </a:cubicBezTo>
                <a:cubicBezTo>
                  <a:pt x="2668731" y="456724"/>
                  <a:pt x="2677200" y="497395"/>
                  <a:pt x="2689934" y="514905"/>
                </a:cubicBezTo>
                <a:cubicBezTo>
                  <a:pt x="2718551" y="554254"/>
                  <a:pt x="2777772" y="591219"/>
                  <a:pt x="2716567" y="550416"/>
                </a:cubicBezTo>
                <a:cubicBezTo>
                  <a:pt x="2713608" y="541538"/>
                  <a:pt x="2712505" y="531807"/>
                  <a:pt x="2707690" y="523783"/>
                </a:cubicBezTo>
                <a:cubicBezTo>
                  <a:pt x="2692186" y="497943"/>
                  <a:pt x="2674847" y="503010"/>
                  <a:pt x="2645546" y="497150"/>
                </a:cubicBezTo>
                <a:cubicBezTo>
                  <a:pt x="2636668" y="491232"/>
                  <a:pt x="2626458" y="486940"/>
                  <a:pt x="2618913" y="479395"/>
                </a:cubicBezTo>
                <a:cubicBezTo>
                  <a:pt x="2611368" y="471850"/>
                  <a:pt x="2610206" y="458417"/>
                  <a:pt x="2601158" y="452762"/>
                </a:cubicBezTo>
                <a:cubicBezTo>
                  <a:pt x="2585287" y="442842"/>
                  <a:pt x="2547892" y="435006"/>
                  <a:pt x="2547892" y="435006"/>
                </a:cubicBezTo>
                <a:cubicBezTo>
                  <a:pt x="2544933" y="426128"/>
                  <a:pt x="2545631" y="414990"/>
                  <a:pt x="2539014" y="408373"/>
                </a:cubicBezTo>
                <a:cubicBezTo>
                  <a:pt x="2532397" y="401756"/>
                  <a:pt x="2520982" y="403182"/>
                  <a:pt x="2512381" y="399496"/>
                </a:cubicBezTo>
                <a:cubicBezTo>
                  <a:pt x="2435590" y="366586"/>
                  <a:pt x="2512696" y="393681"/>
                  <a:pt x="2450237" y="372863"/>
                </a:cubicBezTo>
                <a:cubicBezTo>
                  <a:pt x="2438400" y="361026"/>
                  <a:pt x="2420019" y="353233"/>
                  <a:pt x="2414726" y="337352"/>
                </a:cubicBezTo>
                <a:cubicBezTo>
                  <a:pt x="2411767" y="328474"/>
                  <a:pt x="2408311" y="319747"/>
                  <a:pt x="2405849" y="310719"/>
                </a:cubicBezTo>
                <a:cubicBezTo>
                  <a:pt x="2396382" y="276007"/>
                  <a:pt x="2396873" y="239601"/>
                  <a:pt x="2370338" y="213065"/>
                </a:cubicBezTo>
                <a:cubicBezTo>
                  <a:pt x="2362793" y="205520"/>
                  <a:pt x="2353248" y="200081"/>
                  <a:pt x="2343705" y="195309"/>
                </a:cubicBezTo>
                <a:cubicBezTo>
                  <a:pt x="2335335" y="191124"/>
                  <a:pt x="2325950" y="189391"/>
                  <a:pt x="2317072" y="186432"/>
                </a:cubicBezTo>
                <a:cubicBezTo>
                  <a:pt x="2311154" y="180513"/>
                  <a:pt x="2306013" y="173698"/>
                  <a:pt x="2299317" y="168676"/>
                </a:cubicBezTo>
                <a:cubicBezTo>
                  <a:pt x="2282246" y="155872"/>
                  <a:pt x="2246051" y="133166"/>
                  <a:pt x="2246051" y="133166"/>
                </a:cubicBezTo>
                <a:cubicBezTo>
                  <a:pt x="2235128" y="100397"/>
                  <a:pt x="2235697" y="95687"/>
                  <a:pt x="2210540" y="62144"/>
                </a:cubicBezTo>
                <a:cubicBezTo>
                  <a:pt x="2203007" y="52100"/>
                  <a:pt x="2191944" y="45156"/>
                  <a:pt x="2183907" y="35511"/>
                </a:cubicBezTo>
                <a:cubicBezTo>
                  <a:pt x="2153018" y="-1556"/>
                  <a:pt x="2183241" y="14574"/>
                  <a:pt x="2139519" y="0"/>
                </a:cubicBezTo>
                <a:cubicBezTo>
                  <a:pt x="2118804" y="2959"/>
                  <a:pt x="2097962" y="5135"/>
                  <a:pt x="2077375" y="8878"/>
                </a:cubicBezTo>
                <a:cubicBezTo>
                  <a:pt x="2065370" y="11061"/>
                  <a:pt x="2053899" y="15750"/>
                  <a:pt x="2041864" y="17756"/>
                </a:cubicBezTo>
                <a:cubicBezTo>
                  <a:pt x="2018331" y="21678"/>
                  <a:pt x="1994517" y="23674"/>
                  <a:pt x="1970843" y="26633"/>
                </a:cubicBezTo>
                <a:cubicBezTo>
                  <a:pt x="1870042" y="60235"/>
                  <a:pt x="1953088" y="23081"/>
                  <a:pt x="1953088" y="266331"/>
                </a:cubicBezTo>
                <a:cubicBezTo>
                  <a:pt x="1953088" y="275689"/>
                  <a:pt x="1950827" y="286347"/>
                  <a:pt x="1944210" y="292964"/>
                </a:cubicBezTo>
                <a:lnTo>
                  <a:pt x="1944210" y="275208"/>
                </a:lnTo>
              </a:path>
            </a:pathLst>
          </a:custGeom>
          <a:solidFill>
            <a:srgbClr val="F94F0B"/>
          </a:solidFill>
          <a:ln w="28575"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22077C5-0D05-48B9-82EC-185A2A98683C}"/>
              </a:ext>
            </a:extLst>
          </p:cNvPr>
          <p:cNvSpPr/>
          <p:nvPr/>
        </p:nvSpPr>
        <p:spPr>
          <a:xfrm>
            <a:off x="3563645" y="1935332"/>
            <a:ext cx="4213194" cy="2770034"/>
          </a:xfrm>
          <a:custGeom>
            <a:avLst/>
            <a:gdLst>
              <a:gd name="connsiteX0" fmla="*/ 1899822 w 5717220"/>
              <a:gd name="connsiteY0" fmla="*/ 88777 h 4216894"/>
              <a:gd name="connsiteX1" fmla="*/ 1908699 w 5717220"/>
              <a:gd name="connsiteY1" fmla="*/ 133166 h 4216894"/>
              <a:gd name="connsiteX2" fmla="*/ 1926455 w 5717220"/>
              <a:gd name="connsiteY2" fmla="*/ 186432 h 4216894"/>
              <a:gd name="connsiteX3" fmla="*/ 1926455 w 5717220"/>
              <a:gd name="connsiteY3" fmla="*/ 328474 h 4216894"/>
              <a:gd name="connsiteX4" fmla="*/ 1899822 w 5717220"/>
              <a:gd name="connsiteY4" fmla="*/ 319597 h 4216894"/>
              <a:gd name="connsiteX5" fmla="*/ 1855433 w 5717220"/>
              <a:gd name="connsiteY5" fmla="*/ 310719 h 4216894"/>
              <a:gd name="connsiteX6" fmla="*/ 1802167 w 5717220"/>
              <a:gd name="connsiteY6" fmla="*/ 284086 h 4216894"/>
              <a:gd name="connsiteX7" fmla="*/ 1775534 w 5717220"/>
              <a:gd name="connsiteY7" fmla="*/ 266331 h 4216894"/>
              <a:gd name="connsiteX8" fmla="*/ 1713391 w 5717220"/>
              <a:gd name="connsiteY8" fmla="*/ 257453 h 4216894"/>
              <a:gd name="connsiteX9" fmla="*/ 1660125 w 5717220"/>
              <a:gd name="connsiteY9" fmla="*/ 266331 h 4216894"/>
              <a:gd name="connsiteX10" fmla="*/ 1642369 w 5717220"/>
              <a:gd name="connsiteY10" fmla="*/ 284086 h 4216894"/>
              <a:gd name="connsiteX11" fmla="*/ 1615736 w 5717220"/>
              <a:gd name="connsiteY11" fmla="*/ 301841 h 4216894"/>
              <a:gd name="connsiteX12" fmla="*/ 1571348 w 5717220"/>
              <a:gd name="connsiteY12" fmla="*/ 337352 h 4216894"/>
              <a:gd name="connsiteX13" fmla="*/ 1535837 w 5717220"/>
              <a:gd name="connsiteY13" fmla="*/ 390618 h 4216894"/>
              <a:gd name="connsiteX14" fmla="*/ 1518082 w 5717220"/>
              <a:gd name="connsiteY14" fmla="*/ 417251 h 4216894"/>
              <a:gd name="connsiteX15" fmla="*/ 1500326 w 5717220"/>
              <a:gd name="connsiteY15" fmla="*/ 435006 h 4216894"/>
              <a:gd name="connsiteX16" fmla="*/ 1491449 w 5717220"/>
              <a:gd name="connsiteY16" fmla="*/ 470517 h 4216894"/>
              <a:gd name="connsiteX17" fmla="*/ 1455938 w 5717220"/>
              <a:gd name="connsiteY17" fmla="*/ 506028 h 4216894"/>
              <a:gd name="connsiteX18" fmla="*/ 1438183 w 5717220"/>
              <a:gd name="connsiteY18" fmla="*/ 568171 h 4216894"/>
              <a:gd name="connsiteX19" fmla="*/ 1420427 w 5717220"/>
              <a:gd name="connsiteY19" fmla="*/ 674703 h 4216894"/>
              <a:gd name="connsiteX20" fmla="*/ 1411550 w 5717220"/>
              <a:gd name="connsiteY20" fmla="*/ 727969 h 4216894"/>
              <a:gd name="connsiteX21" fmla="*/ 1393794 w 5717220"/>
              <a:gd name="connsiteY21" fmla="*/ 763480 h 4216894"/>
              <a:gd name="connsiteX22" fmla="*/ 1411550 w 5717220"/>
              <a:gd name="connsiteY22" fmla="*/ 861134 h 4216894"/>
              <a:gd name="connsiteX23" fmla="*/ 1384917 w 5717220"/>
              <a:gd name="connsiteY23" fmla="*/ 878890 h 4216894"/>
              <a:gd name="connsiteX24" fmla="*/ 1296140 w 5717220"/>
              <a:gd name="connsiteY24" fmla="*/ 896645 h 4216894"/>
              <a:gd name="connsiteX25" fmla="*/ 1225119 w 5717220"/>
              <a:gd name="connsiteY25" fmla="*/ 905523 h 4216894"/>
              <a:gd name="connsiteX26" fmla="*/ 1198486 w 5717220"/>
              <a:gd name="connsiteY26" fmla="*/ 914400 h 4216894"/>
              <a:gd name="connsiteX27" fmla="*/ 1074198 w 5717220"/>
              <a:gd name="connsiteY27" fmla="*/ 932156 h 4216894"/>
              <a:gd name="connsiteX28" fmla="*/ 1020932 w 5717220"/>
              <a:gd name="connsiteY28" fmla="*/ 949911 h 4216894"/>
              <a:gd name="connsiteX29" fmla="*/ 967666 w 5717220"/>
              <a:gd name="connsiteY29" fmla="*/ 985422 h 4216894"/>
              <a:gd name="connsiteX30" fmla="*/ 914400 w 5717220"/>
              <a:gd name="connsiteY30" fmla="*/ 1003177 h 4216894"/>
              <a:gd name="connsiteX31" fmla="*/ 887767 w 5717220"/>
              <a:gd name="connsiteY31" fmla="*/ 1012055 h 4216894"/>
              <a:gd name="connsiteX32" fmla="*/ 852257 w 5717220"/>
              <a:gd name="connsiteY32" fmla="*/ 1038688 h 4216894"/>
              <a:gd name="connsiteX33" fmla="*/ 825624 w 5717220"/>
              <a:gd name="connsiteY33" fmla="*/ 1047566 h 4216894"/>
              <a:gd name="connsiteX34" fmla="*/ 781235 w 5717220"/>
              <a:gd name="connsiteY34" fmla="*/ 1074199 h 4216894"/>
              <a:gd name="connsiteX35" fmla="*/ 754602 w 5717220"/>
              <a:gd name="connsiteY35" fmla="*/ 1100832 h 4216894"/>
              <a:gd name="connsiteX36" fmla="*/ 727969 w 5717220"/>
              <a:gd name="connsiteY36" fmla="*/ 1109709 h 4216894"/>
              <a:gd name="connsiteX37" fmla="*/ 710214 w 5717220"/>
              <a:gd name="connsiteY37" fmla="*/ 1127465 h 4216894"/>
              <a:gd name="connsiteX38" fmla="*/ 683581 w 5717220"/>
              <a:gd name="connsiteY38" fmla="*/ 1145220 h 4216894"/>
              <a:gd name="connsiteX39" fmla="*/ 648070 w 5717220"/>
              <a:gd name="connsiteY39" fmla="*/ 1180731 h 4216894"/>
              <a:gd name="connsiteX40" fmla="*/ 594804 w 5717220"/>
              <a:gd name="connsiteY40" fmla="*/ 1216241 h 4216894"/>
              <a:gd name="connsiteX41" fmla="*/ 532660 w 5717220"/>
              <a:gd name="connsiteY41" fmla="*/ 1260630 h 4216894"/>
              <a:gd name="connsiteX42" fmla="*/ 514905 w 5717220"/>
              <a:gd name="connsiteY42" fmla="*/ 1287263 h 4216894"/>
              <a:gd name="connsiteX43" fmla="*/ 488272 w 5717220"/>
              <a:gd name="connsiteY43" fmla="*/ 1305018 h 4216894"/>
              <a:gd name="connsiteX44" fmla="*/ 479394 w 5717220"/>
              <a:gd name="connsiteY44" fmla="*/ 1340529 h 4216894"/>
              <a:gd name="connsiteX45" fmla="*/ 443884 w 5717220"/>
              <a:gd name="connsiteY45" fmla="*/ 1420428 h 4216894"/>
              <a:gd name="connsiteX46" fmla="*/ 426128 w 5717220"/>
              <a:gd name="connsiteY46" fmla="*/ 1438183 h 4216894"/>
              <a:gd name="connsiteX47" fmla="*/ 417251 w 5717220"/>
              <a:gd name="connsiteY47" fmla="*/ 1464816 h 4216894"/>
              <a:gd name="connsiteX48" fmla="*/ 461639 w 5717220"/>
              <a:gd name="connsiteY48" fmla="*/ 1571348 h 4216894"/>
              <a:gd name="connsiteX49" fmla="*/ 497150 w 5717220"/>
              <a:gd name="connsiteY49" fmla="*/ 1615736 h 4216894"/>
              <a:gd name="connsiteX50" fmla="*/ 523783 w 5717220"/>
              <a:gd name="connsiteY50" fmla="*/ 1695635 h 4216894"/>
              <a:gd name="connsiteX51" fmla="*/ 532660 w 5717220"/>
              <a:gd name="connsiteY51" fmla="*/ 1722268 h 4216894"/>
              <a:gd name="connsiteX52" fmla="*/ 550416 w 5717220"/>
              <a:gd name="connsiteY52" fmla="*/ 1748901 h 4216894"/>
              <a:gd name="connsiteX53" fmla="*/ 559293 w 5717220"/>
              <a:gd name="connsiteY53" fmla="*/ 1775534 h 4216894"/>
              <a:gd name="connsiteX54" fmla="*/ 568171 w 5717220"/>
              <a:gd name="connsiteY54" fmla="*/ 1811045 h 4216894"/>
              <a:gd name="connsiteX55" fmla="*/ 585926 w 5717220"/>
              <a:gd name="connsiteY55" fmla="*/ 1864311 h 4216894"/>
              <a:gd name="connsiteX56" fmla="*/ 603682 w 5717220"/>
              <a:gd name="connsiteY56" fmla="*/ 1882067 h 4216894"/>
              <a:gd name="connsiteX57" fmla="*/ 612559 w 5717220"/>
              <a:gd name="connsiteY57" fmla="*/ 1944210 h 4216894"/>
              <a:gd name="connsiteX58" fmla="*/ 621437 w 5717220"/>
              <a:gd name="connsiteY58" fmla="*/ 1988599 h 4216894"/>
              <a:gd name="connsiteX59" fmla="*/ 612559 w 5717220"/>
              <a:gd name="connsiteY59" fmla="*/ 2210540 h 4216894"/>
              <a:gd name="connsiteX60" fmla="*/ 594804 w 5717220"/>
              <a:gd name="connsiteY60" fmla="*/ 2237173 h 4216894"/>
              <a:gd name="connsiteX61" fmla="*/ 585926 w 5717220"/>
              <a:gd name="connsiteY61" fmla="*/ 2272684 h 4216894"/>
              <a:gd name="connsiteX62" fmla="*/ 568171 w 5717220"/>
              <a:gd name="connsiteY62" fmla="*/ 2325950 h 4216894"/>
              <a:gd name="connsiteX63" fmla="*/ 559293 w 5717220"/>
              <a:gd name="connsiteY63" fmla="*/ 2361461 h 4216894"/>
              <a:gd name="connsiteX64" fmla="*/ 541538 w 5717220"/>
              <a:gd name="connsiteY64" fmla="*/ 2388094 h 4216894"/>
              <a:gd name="connsiteX65" fmla="*/ 532660 w 5717220"/>
              <a:gd name="connsiteY65" fmla="*/ 2423604 h 4216894"/>
              <a:gd name="connsiteX66" fmla="*/ 514905 w 5717220"/>
              <a:gd name="connsiteY66" fmla="*/ 2530136 h 4216894"/>
              <a:gd name="connsiteX67" fmla="*/ 506027 w 5717220"/>
              <a:gd name="connsiteY67" fmla="*/ 2556769 h 4216894"/>
              <a:gd name="connsiteX68" fmla="*/ 479394 w 5717220"/>
              <a:gd name="connsiteY68" fmla="*/ 2574525 h 4216894"/>
              <a:gd name="connsiteX69" fmla="*/ 443884 w 5717220"/>
              <a:gd name="connsiteY69" fmla="*/ 2627791 h 4216894"/>
              <a:gd name="connsiteX70" fmla="*/ 426128 w 5717220"/>
              <a:gd name="connsiteY70" fmla="*/ 2681057 h 4216894"/>
              <a:gd name="connsiteX71" fmla="*/ 381740 w 5717220"/>
              <a:gd name="connsiteY71" fmla="*/ 2689934 h 4216894"/>
              <a:gd name="connsiteX72" fmla="*/ 328474 w 5717220"/>
              <a:gd name="connsiteY72" fmla="*/ 2689934 h 4216894"/>
              <a:gd name="connsiteX73" fmla="*/ 257453 w 5717220"/>
              <a:gd name="connsiteY73" fmla="*/ 2681057 h 4216894"/>
              <a:gd name="connsiteX74" fmla="*/ 186431 w 5717220"/>
              <a:gd name="connsiteY74" fmla="*/ 2627791 h 4216894"/>
              <a:gd name="connsiteX75" fmla="*/ 159798 w 5717220"/>
              <a:gd name="connsiteY75" fmla="*/ 2618913 h 4216894"/>
              <a:gd name="connsiteX76" fmla="*/ 71022 w 5717220"/>
              <a:gd name="connsiteY76" fmla="*/ 2636668 h 4216894"/>
              <a:gd name="connsiteX77" fmla="*/ 44389 w 5717220"/>
              <a:gd name="connsiteY77" fmla="*/ 2689934 h 4216894"/>
              <a:gd name="connsiteX78" fmla="*/ 0 w 5717220"/>
              <a:gd name="connsiteY78" fmla="*/ 2698812 h 4216894"/>
              <a:gd name="connsiteX79" fmla="*/ 17756 w 5717220"/>
              <a:gd name="connsiteY79" fmla="*/ 2867488 h 4216894"/>
              <a:gd name="connsiteX80" fmla="*/ 35511 w 5717220"/>
              <a:gd name="connsiteY80" fmla="*/ 2974020 h 4216894"/>
              <a:gd name="connsiteX81" fmla="*/ 53266 w 5717220"/>
              <a:gd name="connsiteY81" fmla="*/ 3027286 h 4216894"/>
              <a:gd name="connsiteX82" fmla="*/ 62144 w 5717220"/>
              <a:gd name="connsiteY82" fmla="*/ 3053919 h 4216894"/>
              <a:gd name="connsiteX83" fmla="*/ 88777 w 5717220"/>
              <a:gd name="connsiteY83" fmla="*/ 3107185 h 4216894"/>
              <a:gd name="connsiteX84" fmla="*/ 71022 w 5717220"/>
              <a:gd name="connsiteY84" fmla="*/ 3275861 h 4216894"/>
              <a:gd name="connsiteX85" fmla="*/ 62144 w 5717220"/>
              <a:gd name="connsiteY85" fmla="*/ 3311371 h 4216894"/>
              <a:gd name="connsiteX86" fmla="*/ 71022 w 5717220"/>
              <a:gd name="connsiteY86" fmla="*/ 3435659 h 4216894"/>
              <a:gd name="connsiteX87" fmla="*/ 230820 w 5717220"/>
              <a:gd name="connsiteY87" fmla="*/ 3426781 h 4216894"/>
              <a:gd name="connsiteX88" fmla="*/ 292963 w 5717220"/>
              <a:gd name="connsiteY88" fmla="*/ 3471169 h 4216894"/>
              <a:gd name="connsiteX89" fmla="*/ 310719 w 5717220"/>
              <a:gd name="connsiteY89" fmla="*/ 3488925 h 4216894"/>
              <a:gd name="connsiteX90" fmla="*/ 328474 w 5717220"/>
              <a:gd name="connsiteY90" fmla="*/ 3542191 h 4216894"/>
              <a:gd name="connsiteX91" fmla="*/ 337352 w 5717220"/>
              <a:gd name="connsiteY91" fmla="*/ 3568824 h 4216894"/>
              <a:gd name="connsiteX92" fmla="*/ 355107 w 5717220"/>
              <a:gd name="connsiteY92" fmla="*/ 3604334 h 4216894"/>
              <a:gd name="connsiteX93" fmla="*/ 363985 w 5717220"/>
              <a:gd name="connsiteY93" fmla="*/ 3630967 h 4216894"/>
              <a:gd name="connsiteX94" fmla="*/ 390618 w 5717220"/>
              <a:gd name="connsiteY94" fmla="*/ 3648723 h 4216894"/>
              <a:gd name="connsiteX95" fmla="*/ 435006 w 5717220"/>
              <a:gd name="connsiteY95" fmla="*/ 3684233 h 4216894"/>
              <a:gd name="connsiteX96" fmla="*/ 470517 w 5717220"/>
              <a:gd name="connsiteY96" fmla="*/ 3728622 h 4216894"/>
              <a:gd name="connsiteX97" fmla="*/ 497150 w 5717220"/>
              <a:gd name="connsiteY97" fmla="*/ 3746377 h 4216894"/>
              <a:gd name="connsiteX98" fmla="*/ 514905 w 5717220"/>
              <a:gd name="connsiteY98" fmla="*/ 3773010 h 4216894"/>
              <a:gd name="connsiteX99" fmla="*/ 532660 w 5717220"/>
              <a:gd name="connsiteY99" fmla="*/ 3790766 h 4216894"/>
              <a:gd name="connsiteX100" fmla="*/ 550416 w 5717220"/>
              <a:gd name="connsiteY100" fmla="*/ 3844032 h 4216894"/>
              <a:gd name="connsiteX101" fmla="*/ 532660 w 5717220"/>
              <a:gd name="connsiteY101" fmla="*/ 3879542 h 4216894"/>
              <a:gd name="connsiteX102" fmla="*/ 497150 w 5717220"/>
              <a:gd name="connsiteY102" fmla="*/ 3897298 h 4216894"/>
              <a:gd name="connsiteX103" fmla="*/ 514905 w 5717220"/>
              <a:gd name="connsiteY103" fmla="*/ 3923931 h 4216894"/>
              <a:gd name="connsiteX104" fmla="*/ 523783 w 5717220"/>
              <a:gd name="connsiteY104" fmla="*/ 3950564 h 4216894"/>
              <a:gd name="connsiteX105" fmla="*/ 541538 w 5717220"/>
              <a:gd name="connsiteY105" fmla="*/ 3977197 h 4216894"/>
              <a:gd name="connsiteX106" fmla="*/ 550416 w 5717220"/>
              <a:gd name="connsiteY106" fmla="*/ 4003830 h 4216894"/>
              <a:gd name="connsiteX107" fmla="*/ 577049 w 5717220"/>
              <a:gd name="connsiteY107" fmla="*/ 4012707 h 4216894"/>
              <a:gd name="connsiteX108" fmla="*/ 621437 w 5717220"/>
              <a:gd name="connsiteY108" fmla="*/ 4083729 h 4216894"/>
              <a:gd name="connsiteX109" fmla="*/ 639192 w 5717220"/>
              <a:gd name="connsiteY109" fmla="*/ 4110362 h 4216894"/>
              <a:gd name="connsiteX110" fmla="*/ 692459 w 5717220"/>
              <a:gd name="connsiteY110" fmla="*/ 4128117 h 4216894"/>
              <a:gd name="connsiteX111" fmla="*/ 719092 w 5717220"/>
              <a:gd name="connsiteY111" fmla="*/ 4145872 h 4216894"/>
              <a:gd name="connsiteX112" fmla="*/ 754602 w 5717220"/>
              <a:gd name="connsiteY112" fmla="*/ 4154750 h 4216894"/>
              <a:gd name="connsiteX113" fmla="*/ 843379 w 5717220"/>
              <a:gd name="connsiteY113" fmla="*/ 4172505 h 4216894"/>
              <a:gd name="connsiteX114" fmla="*/ 870012 w 5717220"/>
              <a:gd name="connsiteY114" fmla="*/ 4181383 h 4216894"/>
              <a:gd name="connsiteX115" fmla="*/ 905523 w 5717220"/>
              <a:gd name="connsiteY115" fmla="*/ 4199138 h 4216894"/>
              <a:gd name="connsiteX116" fmla="*/ 994299 w 5717220"/>
              <a:gd name="connsiteY116" fmla="*/ 4216894 h 4216894"/>
              <a:gd name="connsiteX117" fmla="*/ 1118587 w 5717220"/>
              <a:gd name="connsiteY117" fmla="*/ 4208016 h 4216894"/>
              <a:gd name="connsiteX118" fmla="*/ 1145220 w 5717220"/>
              <a:gd name="connsiteY118" fmla="*/ 4190261 h 4216894"/>
              <a:gd name="connsiteX119" fmla="*/ 1180730 w 5717220"/>
              <a:gd name="connsiteY119" fmla="*/ 4181383 h 4216894"/>
              <a:gd name="connsiteX120" fmla="*/ 1198486 w 5717220"/>
              <a:gd name="connsiteY120" fmla="*/ 4163628 h 4216894"/>
              <a:gd name="connsiteX121" fmla="*/ 1225119 w 5717220"/>
              <a:gd name="connsiteY121" fmla="*/ 4154750 h 4216894"/>
              <a:gd name="connsiteX122" fmla="*/ 1269507 w 5717220"/>
              <a:gd name="connsiteY122" fmla="*/ 4119239 h 4216894"/>
              <a:gd name="connsiteX123" fmla="*/ 1518082 w 5717220"/>
              <a:gd name="connsiteY123" fmla="*/ 4136995 h 4216894"/>
              <a:gd name="connsiteX124" fmla="*/ 1606859 w 5717220"/>
              <a:gd name="connsiteY124" fmla="*/ 4128117 h 4216894"/>
              <a:gd name="connsiteX125" fmla="*/ 1731146 w 5717220"/>
              <a:gd name="connsiteY125" fmla="*/ 4110362 h 4216894"/>
              <a:gd name="connsiteX126" fmla="*/ 1757779 w 5717220"/>
              <a:gd name="connsiteY126" fmla="*/ 4101484 h 4216894"/>
              <a:gd name="connsiteX127" fmla="*/ 1837678 w 5717220"/>
              <a:gd name="connsiteY127" fmla="*/ 4119239 h 4216894"/>
              <a:gd name="connsiteX128" fmla="*/ 1882066 w 5717220"/>
              <a:gd name="connsiteY128" fmla="*/ 4145872 h 4216894"/>
              <a:gd name="connsiteX129" fmla="*/ 1890944 w 5717220"/>
              <a:gd name="connsiteY129" fmla="*/ 4119239 h 4216894"/>
              <a:gd name="connsiteX130" fmla="*/ 1944210 w 5717220"/>
              <a:gd name="connsiteY130" fmla="*/ 4101484 h 4216894"/>
              <a:gd name="connsiteX131" fmla="*/ 2032987 w 5717220"/>
              <a:gd name="connsiteY131" fmla="*/ 4074851 h 4216894"/>
              <a:gd name="connsiteX132" fmla="*/ 2086253 w 5717220"/>
              <a:gd name="connsiteY132" fmla="*/ 4065973 h 4216894"/>
              <a:gd name="connsiteX133" fmla="*/ 2139519 w 5717220"/>
              <a:gd name="connsiteY133" fmla="*/ 4048218 h 4216894"/>
              <a:gd name="connsiteX134" fmla="*/ 2219418 w 5717220"/>
              <a:gd name="connsiteY134" fmla="*/ 4021585 h 4216894"/>
              <a:gd name="connsiteX135" fmla="*/ 2272684 w 5717220"/>
              <a:gd name="connsiteY135" fmla="*/ 4003830 h 4216894"/>
              <a:gd name="connsiteX136" fmla="*/ 2361460 w 5717220"/>
              <a:gd name="connsiteY136" fmla="*/ 3994952 h 4216894"/>
              <a:gd name="connsiteX137" fmla="*/ 2441359 w 5717220"/>
              <a:gd name="connsiteY137" fmla="*/ 3977197 h 4216894"/>
              <a:gd name="connsiteX138" fmla="*/ 2467992 w 5717220"/>
              <a:gd name="connsiteY138" fmla="*/ 3968319 h 4216894"/>
              <a:gd name="connsiteX139" fmla="*/ 2503503 w 5717220"/>
              <a:gd name="connsiteY139" fmla="*/ 3959441 h 4216894"/>
              <a:gd name="connsiteX140" fmla="*/ 2583402 w 5717220"/>
              <a:gd name="connsiteY140" fmla="*/ 3932808 h 4216894"/>
              <a:gd name="connsiteX141" fmla="*/ 2610035 w 5717220"/>
              <a:gd name="connsiteY141" fmla="*/ 3923931 h 4216894"/>
              <a:gd name="connsiteX142" fmla="*/ 2636668 w 5717220"/>
              <a:gd name="connsiteY142" fmla="*/ 3906175 h 4216894"/>
              <a:gd name="connsiteX143" fmla="*/ 2707690 w 5717220"/>
              <a:gd name="connsiteY143" fmla="*/ 3888420 h 4216894"/>
              <a:gd name="connsiteX144" fmla="*/ 2778711 w 5717220"/>
              <a:gd name="connsiteY144" fmla="*/ 3835154 h 4216894"/>
              <a:gd name="connsiteX145" fmla="*/ 2805344 w 5717220"/>
              <a:gd name="connsiteY145" fmla="*/ 3817399 h 4216894"/>
              <a:gd name="connsiteX146" fmla="*/ 2823099 w 5717220"/>
              <a:gd name="connsiteY146" fmla="*/ 3799643 h 4216894"/>
              <a:gd name="connsiteX147" fmla="*/ 2894121 w 5717220"/>
              <a:gd name="connsiteY147" fmla="*/ 3781888 h 4216894"/>
              <a:gd name="connsiteX148" fmla="*/ 2929631 w 5717220"/>
              <a:gd name="connsiteY148" fmla="*/ 3773010 h 4216894"/>
              <a:gd name="connsiteX149" fmla="*/ 2982897 w 5717220"/>
              <a:gd name="connsiteY149" fmla="*/ 3755255 h 4216894"/>
              <a:gd name="connsiteX150" fmla="*/ 3053919 w 5717220"/>
              <a:gd name="connsiteY150" fmla="*/ 3719744 h 4216894"/>
              <a:gd name="connsiteX151" fmla="*/ 3240350 w 5717220"/>
              <a:gd name="connsiteY151" fmla="*/ 3684233 h 4216894"/>
              <a:gd name="connsiteX152" fmla="*/ 3275860 w 5717220"/>
              <a:gd name="connsiteY152" fmla="*/ 3675356 h 4216894"/>
              <a:gd name="connsiteX153" fmla="*/ 3320249 w 5717220"/>
              <a:gd name="connsiteY153" fmla="*/ 3666478 h 4216894"/>
              <a:gd name="connsiteX154" fmla="*/ 3373515 w 5717220"/>
              <a:gd name="connsiteY154" fmla="*/ 3648723 h 4216894"/>
              <a:gd name="connsiteX155" fmla="*/ 3453414 w 5717220"/>
              <a:gd name="connsiteY155" fmla="*/ 3622090 h 4216894"/>
              <a:gd name="connsiteX156" fmla="*/ 3480047 w 5717220"/>
              <a:gd name="connsiteY156" fmla="*/ 3613212 h 4216894"/>
              <a:gd name="connsiteX157" fmla="*/ 3506680 w 5717220"/>
              <a:gd name="connsiteY157" fmla="*/ 3604334 h 4216894"/>
              <a:gd name="connsiteX158" fmla="*/ 3542191 w 5717220"/>
              <a:gd name="connsiteY158" fmla="*/ 3595457 h 4216894"/>
              <a:gd name="connsiteX159" fmla="*/ 3586579 w 5717220"/>
              <a:gd name="connsiteY159" fmla="*/ 3551068 h 4216894"/>
              <a:gd name="connsiteX160" fmla="*/ 3639845 w 5717220"/>
              <a:gd name="connsiteY160" fmla="*/ 3533313 h 4216894"/>
              <a:gd name="connsiteX161" fmla="*/ 3666478 w 5717220"/>
              <a:gd name="connsiteY161" fmla="*/ 3524435 h 4216894"/>
              <a:gd name="connsiteX162" fmla="*/ 3693111 w 5717220"/>
              <a:gd name="connsiteY162" fmla="*/ 3497802 h 4216894"/>
              <a:gd name="connsiteX163" fmla="*/ 3746377 w 5717220"/>
              <a:gd name="connsiteY163" fmla="*/ 3480047 h 4216894"/>
              <a:gd name="connsiteX164" fmla="*/ 3799643 w 5717220"/>
              <a:gd name="connsiteY164" fmla="*/ 3426781 h 4216894"/>
              <a:gd name="connsiteX165" fmla="*/ 3888420 w 5717220"/>
              <a:gd name="connsiteY165" fmla="*/ 3400148 h 4216894"/>
              <a:gd name="connsiteX166" fmla="*/ 3959441 w 5717220"/>
              <a:gd name="connsiteY166" fmla="*/ 3364637 h 4216894"/>
              <a:gd name="connsiteX167" fmla="*/ 4012707 w 5717220"/>
              <a:gd name="connsiteY167" fmla="*/ 3329127 h 4216894"/>
              <a:gd name="connsiteX168" fmla="*/ 4039340 w 5717220"/>
              <a:gd name="connsiteY168" fmla="*/ 3320249 h 4216894"/>
              <a:gd name="connsiteX169" fmla="*/ 4128117 w 5717220"/>
              <a:gd name="connsiteY169" fmla="*/ 3275861 h 4216894"/>
              <a:gd name="connsiteX170" fmla="*/ 4181383 w 5717220"/>
              <a:gd name="connsiteY170" fmla="*/ 3293616 h 4216894"/>
              <a:gd name="connsiteX171" fmla="*/ 4208016 w 5717220"/>
              <a:gd name="connsiteY171" fmla="*/ 3302494 h 4216894"/>
              <a:gd name="connsiteX172" fmla="*/ 4243526 w 5717220"/>
              <a:gd name="connsiteY172" fmla="*/ 3311371 h 4216894"/>
              <a:gd name="connsiteX173" fmla="*/ 4261282 w 5717220"/>
              <a:gd name="connsiteY173" fmla="*/ 3329127 h 4216894"/>
              <a:gd name="connsiteX174" fmla="*/ 4287915 w 5717220"/>
              <a:gd name="connsiteY174" fmla="*/ 3338004 h 4216894"/>
              <a:gd name="connsiteX175" fmla="*/ 4429958 w 5717220"/>
              <a:gd name="connsiteY175" fmla="*/ 3355760 h 4216894"/>
              <a:gd name="connsiteX176" fmla="*/ 4456591 w 5717220"/>
              <a:gd name="connsiteY176" fmla="*/ 3444536 h 4216894"/>
              <a:gd name="connsiteX177" fmla="*/ 4483224 w 5717220"/>
              <a:gd name="connsiteY177" fmla="*/ 3453414 h 4216894"/>
              <a:gd name="connsiteX178" fmla="*/ 4500979 w 5717220"/>
              <a:gd name="connsiteY178" fmla="*/ 3480047 h 4216894"/>
              <a:gd name="connsiteX179" fmla="*/ 4527612 w 5717220"/>
              <a:gd name="connsiteY179" fmla="*/ 3488925 h 4216894"/>
              <a:gd name="connsiteX180" fmla="*/ 4572000 w 5717220"/>
              <a:gd name="connsiteY180" fmla="*/ 3506680 h 4216894"/>
              <a:gd name="connsiteX181" fmla="*/ 4864963 w 5717220"/>
              <a:gd name="connsiteY181" fmla="*/ 3515558 h 4216894"/>
              <a:gd name="connsiteX182" fmla="*/ 4980373 w 5717220"/>
              <a:gd name="connsiteY182" fmla="*/ 3524435 h 4216894"/>
              <a:gd name="connsiteX183" fmla="*/ 5157926 w 5717220"/>
              <a:gd name="connsiteY183" fmla="*/ 3533313 h 4216894"/>
              <a:gd name="connsiteX184" fmla="*/ 5299969 w 5717220"/>
              <a:gd name="connsiteY184" fmla="*/ 3542191 h 4216894"/>
              <a:gd name="connsiteX185" fmla="*/ 5362113 w 5717220"/>
              <a:gd name="connsiteY185" fmla="*/ 3559946 h 4216894"/>
              <a:gd name="connsiteX186" fmla="*/ 5388746 w 5717220"/>
              <a:gd name="connsiteY186" fmla="*/ 3568824 h 4216894"/>
              <a:gd name="connsiteX187" fmla="*/ 5548544 w 5717220"/>
              <a:gd name="connsiteY187" fmla="*/ 3559946 h 4216894"/>
              <a:gd name="connsiteX188" fmla="*/ 5601810 w 5717220"/>
              <a:gd name="connsiteY188" fmla="*/ 3542191 h 4216894"/>
              <a:gd name="connsiteX189" fmla="*/ 5619565 w 5717220"/>
              <a:gd name="connsiteY189" fmla="*/ 3284738 h 4216894"/>
              <a:gd name="connsiteX190" fmla="*/ 5628443 w 5717220"/>
              <a:gd name="connsiteY190" fmla="*/ 3258105 h 4216894"/>
              <a:gd name="connsiteX191" fmla="*/ 5610688 w 5717220"/>
              <a:gd name="connsiteY191" fmla="*/ 3204839 h 4216894"/>
              <a:gd name="connsiteX192" fmla="*/ 5601810 w 5717220"/>
              <a:gd name="connsiteY192" fmla="*/ 3169329 h 4216894"/>
              <a:gd name="connsiteX193" fmla="*/ 5584055 w 5717220"/>
              <a:gd name="connsiteY193" fmla="*/ 3142696 h 4216894"/>
              <a:gd name="connsiteX194" fmla="*/ 5557422 w 5717220"/>
              <a:gd name="connsiteY194" fmla="*/ 3089430 h 4216894"/>
              <a:gd name="connsiteX195" fmla="*/ 5548544 w 5717220"/>
              <a:gd name="connsiteY195" fmla="*/ 3009531 h 4216894"/>
              <a:gd name="connsiteX196" fmla="*/ 5521911 w 5717220"/>
              <a:gd name="connsiteY196" fmla="*/ 2956265 h 4216894"/>
              <a:gd name="connsiteX197" fmla="*/ 5495278 w 5717220"/>
              <a:gd name="connsiteY197" fmla="*/ 2902999 h 4216894"/>
              <a:gd name="connsiteX198" fmla="*/ 5513033 w 5717220"/>
              <a:gd name="connsiteY198" fmla="*/ 2814222 h 4216894"/>
              <a:gd name="connsiteX199" fmla="*/ 5521911 w 5717220"/>
              <a:gd name="connsiteY199" fmla="*/ 2778711 h 4216894"/>
              <a:gd name="connsiteX200" fmla="*/ 5548544 w 5717220"/>
              <a:gd name="connsiteY200" fmla="*/ 2752078 h 4216894"/>
              <a:gd name="connsiteX201" fmla="*/ 5584055 w 5717220"/>
              <a:gd name="connsiteY201" fmla="*/ 2734323 h 4216894"/>
              <a:gd name="connsiteX202" fmla="*/ 5628443 w 5717220"/>
              <a:gd name="connsiteY202" fmla="*/ 2681057 h 4216894"/>
              <a:gd name="connsiteX203" fmla="*/ 5681709 w 5717220"/>
              <a:gd name="connsiteY203" fmla="*/ 2627791 h 4216894"/>
              <a:gd name="connsiteX204" fmla="*/ 5699464 w 5717220"/>
              <a:gd name="connsiteY204" fmla="*/ 2592280 h 4216894"/>
              <a:gd name="connsiteX205" fmla="*/ 5717220 w 5717220"/>
              <a:gd name="connsiteY205" fmla="*/ 2539014 h 4216894"/>
              <a:gd name="connsiteX206" fmla="*/ 5699464 w 5717220"/>
              <a:gd name="connsiteY206" fmla="*/ 2459115 h 4216894"/>
              <a:gd name="connsiteX207" fmla="*/ 5690587 w 5717220"/>
              <a:gd name="connsiteY207" fmla="*/ 2423604 h 4216894"/>
              <a:gd name="connsiteX208" fmla="*/ 5663954 w 5717220"/>
              <a:gd name="connsiteY208" fmla="*/ 2388094 h 4216894"/>
              <a:gd name="connsiteX209" fmla="*/ 5646198 w 5717220"/>
              <a:gd name="connsiteY209" fmla="*/ 2130641 h 4216894"/>
              <a:gd name="connsiteX210" fmla="*/ 5619565 w 5717220"/>
              <a:gd name="connsiteY210" fmla="*/ 2068498 h 4216894"/>
              <a:gd name="connsiteX211" fmla="*/ 5601810 w 5717220"/>
              <a:gd name="connsiteY211" fmla="*/ 2050742 h 4216894"/>
              <a:gd name="connsiteX212" fmla="*/ 5584055 w 5717220"/>
              <a:gd name="connsiteY212" fmla="*/ 2024109 h 4216894"/>
              <a:gd name="connsiteX213" fmla="*/ 5548544 w 5717220"/>
              <a:gd name="connsiteY213" fmla="*/ 1979721 h 4216894"/>
              <a:gd name="connsiteX214" fmla="*/ 5521911 w 5717220"/>
              <a:gd name="connsiteY214" fmla="*/ 1899822 h 4216894"/>
              <a:gd name="connsiteX215" fmla="*/ 5504156 w 5717220"/>
              <a:gd name="connsiteY215" fmla="*/ 1873189 h 4216894"/>
              <a:gd name="connsiteX216" fmla="*/ 5477523 w 5717220"/>
              <a:gd name="connsiteY216" fmla="*/ 1819923 h 4216894"/>
              <a:gd name="connsiteX217" fmla="*/ 5468645 w 5717220"/>
              <a:gd name="connsiteY217" fmla="*/ 1793290 h 4216894"/>
              <a:gd name="connsiteX218" fmla="*/ 5450890 w 5717220"/>
              <a:gd name="connsiteY218" fmla="*/ 1775534 h 4216894"/>
              <a:gd name="connsiteX219" fmla="*/ 5424257 w 5717220"/>
              <a:gd name="connsiteY219" fmla="*/ 1784412 h 4216894"/>
              <a:gd name="connsiteX220" fmla="*/ 5415379 w 5717220"/>
              <a:gd name="connsiteY220" fmla="*/ 1811045 h 4216894"/>
              <a:gd name="connsiteX221" fmla="*/ 5379868 w 5717220"/>
              <a:gd name="connsiteY221" fmla="*/ 1855433 h 4216894"/>
              <a:gd name="connsiteX222" fmla="*/ 5344358 w 5717220"/>
              <a:gd name="connsiteY222" fmla="*/ 1873189 h 4216894"/>
              <a:gd name="connsiteX223" fmla="*/ 5308847 w 5717220"/>
              <a:gd name="connsiteY223" fmla="*/ 1908700 h 4216894"/>
              <a:gd name="connsiteX224" fmla="*/ 5291092 w 5717220"/>
              <a:gd name="connsiteY224" fmla="*/ 1686758 h 4216894"/>
              <a:gd name="connsiteX225" fmla="*/ 5264459 w 5717220"/>
              <a:gd name="connsiteY225" fmla="*/ 1642369 h 4216894"/>
              <a:gd name="connsiteX226" fmla="*/ 5228948 w 5717220"/>
              <a:gd name="connsiteY226" fmla="*/ 1580226 h 4216894"/>
              <a:gd name="connsiteX227" fmla="*/ 5220070 w 5717220"/>
              <a:gd name="connsiteY227" fmla="*/ 1553593 h 4216894"/>
              <a:gd name="connsiteX228" fmla="*/ 5202315 w 5717220"/>
              <a:gd name="connsiteY228" fmla="*/ 1518082 h 4216894"/>
              <a:gd name="connsiteX229" fmla="*/ 5193437 w 5717220"/>
              <a:gd name="connsiteY229" fmla="*/ 1491449 h 4216894"/>
              <a:gd name="connsiteX230" fmla="*/ 5166804 w 5717220"/>
              <a:gd name="connsiteY230" fmla="*/ 1482571 h 4216894"/>
              <a:gd name="connsiteX231" fmla="*/ 5149049 w 5717220"/>
              <a:gd name="connsiteY231" fmla="*/ 1455938 h 4216894"/>
              <a:gd name="connsiteX232" fmla="*/ 5095783 w 5717220"/>
              <a:gd name="connsiteY232" fmla="*/ 1455938 h 4216894"/>
              <a:gd name="connsiteX233" fmla="*/ 5051394 w 5717220"/>
              <a:gd name="connsiteY233" fmla="*/ 1473694 h 4216894"/>
              <a:gd name="connsiteX234" fmla="*/ 4998128 w 5717220"/>
              <a:gd name="connsiteY234" fmla="*/ 1509204 h 4216894"/>
              <a:gd name="connsiteX235" fmla="*/ 4980373 w 5717220"/>
              <a:gd name="connsiteY235" fmla="*/ 1535837 h 4216894"/>
              <a:gd name="connsiteX236" fmla="*/ 4918229 w 5717220"/>
              <a:gd name="connsiteY236" fmla="*/ 1562470 h 4216894"/>
              <a:gd name="connsiteX237" fmla="*/ 4900474 w 5717220"/>
              <a:gd name="connsiteY237" fmla="*/ 1580226 h 4216894"/>
              <a:gd name="connsiteX238" fmla="*/ 4829453 w 5717220"/>
              <a:gd name="connsiteY238" fmla="*/ 1580226 h 4216894"/>
              <a:gd name="connsiteX239" fmla="*/ 4776187 w 5717220"/>
              <a:gd name="connsiteY239" fmla="*/ 1571348 h 4216894"/>
              <a:gd name="connsiteX240" fmla="*/ 4731798 w 5717220"/>
              <a:gd name="connsiteY240" fmla="*/ 1580226 h 4216894"/>
              <a:gd name="connsiteX241" fmla="*/ 4696288 w 5717220"/>
              <a:gd name="connsiteY241" fmla="*/ 1642369 h 4216894"/>
              <a:gd name="connsiteX242" fmla="*/ 4678532 w 5717220"/>
              <a:gd name="connsiteY242" fmla="*/ 1660125 h 4216894"/>
              <a:gd name="connsiteX243" fmla="*/ 4634144 w 5717220"/>
              <a:gd name="connsiteY243" fmla="*/ 1704513 h 4216894"/>
              <a:gd name="connsiteX244" fmla="*/ 4589756 w 5717220"/>
              <a:gd name="connsiteY244" fmla="*/ 1748901 h 4216894"/>
              <a:gd name="connsiteX245" fmla="*/ 4572000 w 5717220"/>
              <a:gd name="connsiteY245" fmla="*/ 1766657 h 4216894"/>
              <a:gd name="connsiteX246" fmla="*/ 4518734 w 5717220"/>
              <a:gd name="connsiteY246" fmla="*/ 1784412 h 4216894"/>
              <a:gd name="connsiteX247" fmla="*/ 4394447 w 5717220"/>
              <a:gd name="connsiteY247" fmla="*/ 1775534 h 4216894"/>
              <a:gd name="connsiteX248" fmla="*/ 4367814 w 5717220"/>
              <a:gd name="connsiteY248" fmla="*/ 1757779 h 4216894"/>
              <a:gd name="connsiteX249" fmla="*/ 4341181 w 5717220"/>
              <a:gd name="connsiteY249" fmla="*/ 1748901 h 4216894"/>
              <a:gd name="connsiteX250" fmla="*/ 4305670 w 5717220"/>
              <a:gd name="connsiteY250" fmla="*/ 1669002 h 4216894"/>
              <a:gd name="connsiteX251" fmla="*/ 4279037 w 5717220"/>
              <a:gd name="connsiteY251" fmla="*/ 1651247 h 4216894"/>
              <a:gd name="connsiteX252" fmla="*/ 4252404 w 5717220"/>
              <a:gd name="connsiteY252" fmla="*/ 1589103 h 4216894"/>
              <a:gd name="connsiteX253" fmla="*/ 4225771 w 5717220"/>
              <a:gd name="connsiteY253" fmla="*/ 1535837 h 4216894"/>
              <a:gd name="connsiteX254" fmla="*/ 4190260 w 5717220"/>
              <a:gd name="connsiteY254" fmla="*/ 1464816 h 4216894"/>
              <a:gd name="connsiteX255" fmla="*/ 4154750 w 5717220"/>
              <a:gd name="connsiteY255" fmla="*/ 1455938 h 4216894"/>
              <a:gd name="connsiteX256" fmla="*/ 4128117 w 5717220"/>
              <a:gd name="connsiteY256" fmla="*/ 1447061 h 4216894"/>
              <a:gd name="connsiteX257" fmla="*/ 4048218 w 5717220"/>
              <a:gd name="connsiteY257" fmla="*/ 1402672 h 4216894"/>
              <a:gd name="connsiteX258" fmla="*/ 3950563 w 5717220"/>
              <a:gd name="connsiteY258" fmla="*/ 1411550 h 4216894"/>
              <a:gd name="connsiteX259" fmla="*/ 3915053 w 5717220"/>
              <a:gd name="connsiteY259" fmla="*/ 1455938 h 4216894"/>
              <a:gd name="connsiteX260" fmla="*/ 3888420 w 5717220"/>
              <a:gd name="connsiteY260" fmla="*/ 1464816 h 4216894"/>
              <a:gd name="connsiteX261" fmla="*/ 3906175 w 5717220"/>
              <a:gd name="connsiteY261" fmla="*/ 1420428 h 4216894"/>
              <a:gd name="connsiteX262" fmla="*/ 3950563 w 5717220"/>
              <a:gd name="connsiteY262" fmla="*/ 1376039 h 4216894"/>
              <a:gd name="connsiteX263" fmla="*/ 3959441 w 5717220"/>
              <a:gd name="connsiteY263" fmla="*/ 1349406 h 4216894"/>
              <a:gd name="connsiteX264" fmla="*/ 3977196 w 5717220"/>
              <a:gd name="connsiteY264" fmla="*/ 1287263 h 4216894"/>
              <a:gd name="connsiteX265" fmla="*/ 3959441 w 5717220"/>
              <a:gd name="connsiteY265" fmla="*/ 1260630 h 4216894"/>
              <a:gd name="connsiteX266" fmla="*/ 3941686 w 5717220"/>
              <a:gd name="connsiteY266" fmla="*/ 1242874 h 4216894"/>
              <a:gd name="connsiteX267" fmla="*/ 3932808 w 5717220"/>
              <a:gd name="connsiteY267" fmla="*/ 1216241 h 4216894"/>
              <a:gd name="connsiteX268" fmla="*/ 3915053 w 5717220"/>
              <a:gd name="connsiteY268" fmla="*/ 1189608 h 4216894"/>
              <a:gd name="connsiteX269" fmla="*/ 3861787 w 5717220"/>
              <a:gd name="connsiteY269" fmla="*/ 1091954 h 4216894"/>
              <a:gd name="connsiteX270" fmla="*/ 3844031 w 5717220"/>
              <a:gd name="connsiteY270" fmla="*/ 1074199 h 4216894"/>
              <a:gd name="connsiteX271" fmla="*/ 3817398 w 5717220"/>
              <a:gd name="connsiteY271" fmla="*/ 1065321 h 4216894"/>
              <a:gd name="connsiteX272" fmla="*/ 3790765 w 5717220"/>
              <a:gd name="connsiteY272" fmla="*/ 1038688 h 4216894"/>
              <a:gd name="connsiteX273" fmla="*/ 3755255 w 5717220"/>
              <a:gd name="connsiteY273" fmla="*/ 1029810 h 4216894"/>
              <a:gd name="connsiteX274" fmla="*/ 3728622 w 5717220"/>
              <a:gd name="connsiteY274" fmla="*/ 1020933 h 4216894"/>
              <a:gd name="connsiteX275" fmla="*/ 3613212 w 5717220"/>
              <a:gd name="connsiteY275" fmla="*/ 1003177 h 4216894"/>
              <a:gd name="connsiteX276" fmla="*/ 3586579 w 5717220"/>
              <a:gd name="connsiteY276" fmla="*/ 1012055 h 4216894"/>
              <a:gd name="connsiteX277" fmla="*/ 3577701 w 5717220"/>
              <a:gd name="connsiteY277" fmla="*/ 1038688 h 4216894"/>
              <a:gd name="connsiteX278" fmla="*/ 3533313 w 5717220"/>
              <a:gd name="connsiteY278" fmla="*/ 1083076 h 4216894"/>
              <a:gd name="connsiteX279" fmla="*/ 3515558 w 5717220"/>
              <a:gd name="connsiteY279" fmla="*/ 1109709 h 4216894"/>
              <a:gd name="connsiteX280" fmla="*/ 3497802 w 5717220"/>
              <a:gd name="connsiteY280" fmla="*/ 1127465 h 4216894"/>
              <a:gd name="connsiteX281" fmla="*/ 3462292 w 5717220"/>
              <a:gd name="connsiteY281" fmla="*/ 1198486 h 4216894"/>
              <a:gd name="connsiteX282" fmla="*/ 3453414 w 5717220"/>
              <a:gd name="connsiteY282" fmla="*/ 1225119 h 4216894"/>
              <a:gd name="connsiteX283" fmla="*/ 3435659 w 5717220"/>
              <a:gd name="connsiteY283" fmla="*/ 1251752 h 4216894"/>
              <a:gd name="connsiteX284" fmla="*/ 3417903 w 5717220"/>
              <a:gd name="connsiteY284" fmla="*/ 1296140 h 4216894"/>
              <a:gd name="connsiteX285" fmla="*/ 3400148 w 5717220"/>
              <a:gd name="connsiteY285" fmla="*/ 1313896 h 4216894"/>
              <a:gd name="connsiteX286" fmla="*/ 3364637 w 5717220"/>
              <a:gd name="connsiteY286" fmla="*/ 1367162 h 4216894"/>
              <a:gd name="connsiteX287" fmla="*/ 3275860 w 5717220"/>
              <a:gd name="connsiteY287" fmla="*/ 1447061 h 4216894"/>
              <a:gd name="connsiteX288" fmla="*/ 3266983 w 5717220"/>
              <a:gd name="connsiteY288" fmla="*/ 1473694 h 4216894"/>
              <a:gd name="connsiteX289" fmla="*/ 3231472 w 5717220"/>
              <a:gd name="connsiteY289" fmla="*/ 1464816 h 4216894"/>
              <a:gd name="connsiteX290" fmla="*/ 3249227 w 5717220"/>
              <a:gd name="connsiteY290" fmla="*/ 1233997 h 4216894"/>
              <a:gd name="connsiteX291" fmla="*/ 3275860 w 5717220"/>
              <a:gd name="connsiteY291" fmla="*/ 1118587 h 4216894"/>
              <a:gd name="connsiteX292" fmla="*/ 3284738 w 5717220"/>
              <a:gd name="connsiteY292" fmla="*/ 1083076 h 4216894"/>
              <a:gd name="connsiteX293" fmla="*/ 3302493 w 5717220"/>
              <a:gd name="connsiteY293" fmla="*/ 1047566 h 4216894"/>
              <a:gd name="connsiteX294" fmla="*/ 3329126 w 5717220"/>
              <a:gd name="connsiteY294" fmla="*/ 1003177 h 4216894"/>
              <a:gd name="connsiteX295" fmla="*/ 3293616 w 5717220"/>
              <a:gd name="connsiteY295" fmla="*/ 878890 h 4216894"/>
              <a:gd name="connsiteX296" fmla="*/ 3275860 w 5717220"/>
              <a:gd name="connsiteY296" fmla="*/ 861134 h 4216894"/>
              <a:gd name="connsiteX297" fmla="*/ 3249227 w 5717220"/>
              <a:gd name="connsiteY297" fmla="*/ 816746 h 4216894"/>
              <a:gd name="connsiteX298" fmla="*/ 3195961 w 5717220"/>
              <a:gd name="connsiteY298" fmla="*/ 745725 h 4216894"/>
              <a:gd name="connsiteX299" fmla="*/ 3187084 w 5717220"/>
              <a:gd name="connsiteY299" fmla="*/ 719092 h 4216894"/>
              <a:gd name="connsiteX300" fmla="*/ 3062796 w 5717220"/>
              <a:gd name="connsiteY300" fmla="*/ 683581 h 4216894"/>
              <a:gd name="connsiteX301" fmla="*/ 3036163 w 5717220"/>
              <a:gd name="connsiteY301" fmla="*/ 665826 h 4216894"/>
              <a:gd name="connsiteX302" fmla="*/ 3018408 w 5717220"/>
              <a:gd name="connsiteY302" fmla="*/ 648070 h 4216894"/>
              <a:gd name="connsiteX303" fmla="*/ 2974020 w 5717220"/>
              <a:gd name="connsiteY303" fmla="*/ 639193 h 4216894"/>
              <a:gd name="connsiteX304" fmla="*/ 2920754 w 5717220"/>
              <a:gd name="connsiteY304" fmla="*/ 621437 h 4216894"/>
              <a:gd name="connsiteX305" fmla="*/ 2867488 w 5717220"/>
              <a:gd name="connsiteY305" fmla="*/ 603682 h 4216894"/>
              <a:gd name="connsiteX306" fmla="*/ 2840855 w 5717220"/>
              <a:gd name="connsiteY306" fmla="*/ 594804 h 4216894"/>
              <a:gd name="connsiteX307" fmla="*/ 2814222 w 5717220"/>
              <a:gd name="connsiteY307" fmla="*/ 577049 h 4216894"/>
              <a:gd name="connsiteX308" fmla="*/ 2760956 w 5717220"/>
              <a:gd name="connsiteY308" fmla="*/ 550416 h 4216894"/>
              <a:gd name="connsiteX309" fmla="*/ 2725445 w 5717220"/>
              <a:gd name="connsiteY309" fmla="*/ 506028 h 4216894"/>
              <a:gd name="connsiteX310" fmla="*/ 2663301 w 5717220"/>
              <a:gd name="connsiteY310" fmla="*/ 435006 h 4216894"/>
              <a:gd name="connsiteX311" fmla="*/ 2689934 w 5717220"/>
              <a:gd name="connsiteY311" fmla="*/ 514905 h 4216894"/>
              <a:gd name="connsiteX312" fmla="*/ 2716567 w 5717220"/>
              <a:gd name="connsiteY312" fmla="*/ 550416 h 4216894"/>
              <a:gd name="connsiteX313" fmla="*/ 2707690 w 5717220"/>
              <a:gd name="connsiteY313" fmla="*/ 523783 h 4216894"/>
              <a:gd name="connsiteX314" fmla="*/ 2645546 w 5717220"/>
              <a:gd name="connsiteY314" fmla="*/ 497150 h 4216894"/>
              <a:gd name="connsiteX315" fmla="*/ 2618913 w 5717220"/>
              <a:gd name="connsiteY315" fmla="*/ 479395 h 4216894"/>
              <a:gd name="connsiteX316" fmla="*/ 2601158 w 5717220"/>
              <a:gd name="connsiteY316" fmla="*/ 452762 h 4216894"/>
              <a:gd name="connsiteX317" fmla="*/ 2547892 w 5717220"/>
              <a:gd name="connsiteY317" fmla="*/ 435006 h 4216894"/>
              <a:gd name="connsiteX318" fmla="*/ 2539014 w 5717220"/>
              <a:gd name="connsiteY318" fmla="*/ 408373 h 4216894"/>
              <a:gd name="connsiteX319" fmla="*/ 2512381 w 5717220"/>
              <a:gd name="connsiteY319" fmla="*/ 399496 h 4216894"/>
              <a:gd name="connsiteX320" fmla="*/ 2450237 w 5717220"/>
              <a:gd name="connsiteY320" fmla="*/ 372863 h 4216894"/>
              <a:gd name="connsiteX321" fmla="*/ 2414726 w 5717220"/>
              <a:gd name="connsiteY321" fmla="*/ 337352 h 4216894"/>
              <a:gd name="connsiteX322" fmla="*/ 2405849 w 5717220"/>
              <a:gd name="connsiteY322" fmla="*/ 310719 h 4216894"/>
              <a:gd name="connsiteX323" fmla="*/ 2370338 w 5717220"/>
              <a:gd name="connsiteY323" fmla="*/ 213065 h 4216894"/>
              <a:gd name="connsiteX324" fmla="*/ 2343705 w 5717220"/>
              <a:gd name="connsiteY324" fmla="*/ 195309 h 4216894"/>
              <a:gd name="connsiteX325" fmla="*/ 2317072 w 5717220"/>
              <a:gd name="connsiteY325" fmla="*/ 186432 h 4216894"/>
              <a:gd name="connsiteX326" fmla="*/ 2299317 w 5717220"/>
              <a:gd name="connsiteY326" fmla="*/ 168676 h 4216894"/>
              <a:gd name="connsiteX327" fmla="*/ 2246051 w 5717220"/>
              <a:gd name="connsiteY327" fmla="*/ 133166 h 4216894"/>
              <a:gd name="connsiteX328" fmla="*/ 2210540 w 5717220"/>
              <a:gd name="connsiteY328" fmla="*/ 62144 h 4216894"/>
              <a:gd name="connsiteX329" fmla="*/ 2183907 w 5717220"/>
              <a:gd name="connsiteY329" fmla="*/ 35511 h 4216894"/>
              <a:gd name="connsiteX330" fmla="*/ 2139519 w 5717220"/>
              <a:gd name="connsiteY330" fmla="*/ 0 h 4216894"/>
              <a:gd name="connsiteX331" fmla="*/ 2077375 w 5717220"/>
              <a:gd name="connsiteY331" fmla="*/ 8878 h 4216894"/>
              <a:gd name="connsiteX332" fmla="*/ 2041864 w 5717220"/>
              <a:gd name="connsiteY332" fmla="*/ 17756 h 4216894"/>
              <a:gd name="connsiteX333" fmla="*/ 1970843 w 5717220"/>
              <a:gd name="connsiteY333" fmla="*/ 26633 h 4216894"/>
              <a:gd name="connsiteX334" fmla="*/ 1953088 w 5717220"/>
              <a:gd name="connsiteY334" fmla="*/ 266331 h 4216894"/>
              <a:gd name="connsiteX335" fmla="*/ 1944210 w 5717220"/>
              <a:gd name="connsiteY335" fmla="*/ 292964 h 4216894"/>
              <a:gd name="connsiteX336" fmla="*/ 1944210 w 5717220"/>
              <a:gd name="connsiteY336" fmla="*/ 275208 h 42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717220" h="4216894">
                <a:moveTo>
                  <a:pt x="1899822" y="88777"/>
                </a:moveTo>
                <a:cubicBezTo>
                  <a:pt x="1902781" y="103573"/>
                  <a:pt x="1904729" y="118608"/>
                  <a:pt x="1908699" y="133166"/>
                </a:cubicBezTo>
                <a:cubicBezTo>
                  <a:pt x="1913623" y="151222"/>
                  <a:pt x="1926455" y="186432"/>
                  <a:pt x="1926455" y="186432"/>
                </a:cubicBezTo>
                <a:cubicBezTo>
                  <a:pt x="1927520" y="197082"/>
                  <a:pt x="1946033" y="304000"/>
                  <a:pt x="1926455" y="328474"/>
                </a:cubicBezTo>
                <a:cubicBezTo>
                  <a:pt x="1920609" y="335781"/>
                  <a:pt x="1908900" y="321867"/>
                  <a:pt x="1899822" y="319597"/>
                </a:cubicBezTo>
                <a:cubicBezTo>
                  <a:pt x="1885183" y="315937"/>
                  <a:pt x="1870229" y="313678"/>
                  <a:pt x="1855433" y="310719"/>
                </a:cubicBezTo>
                <a:cubicBezTo>
                  <a:pt x="1779107" y="259836"/>
                  <a:pt x="1875677" y="320841"/>
                  <a:pt x="1802167" y="284086"/>
                </a:cubicBezTo>
                <a:cubicBezTo>
                  <a:pt x="1792624" y="279314"/>
                  <a:pt x="1785754" y="269397"/>
                  <a:pt x="1775534" y="266331"/>
                </a:cubicBezTo>
                <a:cubicBezTo>
                  <a:pt x="1755492" y="260318"/>
                  <a:pt x="1734105" y="260412"/>
                  <a:pt x="1713391" y="257453"/>
                </a:cubicBezTo>
                <a:cubicBezTo>
                  <a:pt x="1695636" y="260412"/>
                  <a:pt x="1676979" y="260011"/>
                  <a:pt x="1660125" y="266331"/>
                </a:cubicBezTo>
                <a:cubicBezTo>
                  <a:pt x="1652288" y="269270"/>
                  <a:pt x="1648905" y="278857"/>
                  <a:pt x="1642369" y="284086"/>
                </a:cubicBezTo>
                <a:cubicBezTo>
                  <a:pt x="1634037" y="290751"/>
                  <a:pt x="1624067" y="295176"/>
                  <a:pt x="1615736" y="301841"/>
                </a:cubicBezTo>
                <a:cubicBezTo>
                  <a:pt x="1552487" y="352441"/>
                  <a:pt x="1653321" y="282704"/>
                  <a:pt x="1571348" y="337352"/>
                </a:cubicBezTo>
                <a:lnTo>
                  <a:pt x="1535837" y="390618"/>
                </a:lnTo>
                <a:cubicBezTo>
                  <a:pt x="1529919" y="399496"/>
                  <a:pt x="1525627" y="409707"/>
                  <a:pt x="1518082" y="417251"/>
                </a:cubicBezTo>
                <a:lnTo>
                  <a:pt x="1500326" y="435006"/>
                </a:lnTo>
                <a:cubicBezTo>
                  <a:pt x="1497367" y="446843"/>
                  <a:pt x="1497916" y="460170"/>
                  <a:pt x="1491449" y="470517"/>
                </a:cubicBezTo>
                <a:cubicBezTo>
                  <a:pt x="1482577" y="484713"/>
                  <a:pt x="1455938" y="506028"/>
                  <a:pt x="1455938" y="506028"/>
                </a:cubicBezTo>
                <a:cubicBezTo>
                  <a:pt x="1449307" y="525919"/>
                  <a:pt x="1441369" y="547464"/>
                  <a:pt x="1438183" y="568171"/>
                </a:cubicBezTo>
                <a:cubicBezTo>
                  <a:pt x="1421194" y="678604"/>
                  <a:pt x="1440251" y="615233"/>
                  <a:pt x="1420427" y="674703"/>
                </a:cubicBezTo>
                <a:cubicBezTo>
                  <a:pt x="1417468" y="692458"/>
                  <a:pt x="1416722" y="710728"/>
                  <a:pt x="1411550" y="727969"/>
                </a:cubicBezTo>
                <a:cubicBezTo>
                  <a:pt x="1407747" y="740645"/>
                  <a:pt x="1394893" y="750291"/>
                  <a:pt x="1393794" y="763480"/>
                </a:cubicBezTo>
                <a:cubicBezTo>
                  <a:pt x="1390448" y="803633"/>
                  <a:pt x="1400377" y="827617"/>
                  <a:pt x="1411550" y="861134"/>
                </a:cubicBezTo>
                <a:cubicBezTo>
                  <a:pt x="1402672" y="867053"/>
                  <a:pt x="1394460" y="874118"/>
                  <a:pt x="1384917" y="878890"/>
                </a:cubicBezTo>
                <a:cubicBezTo>
                  <a:pt x="1360395" y="891151"/>
                  <a:pt x="1318438" y="893672"/>
                  <a:pt x="1296140" y="896645"/>
                </a:cubicBezTo>
                <a:lnTo>
                  <a:pt x="1225119" y="905523"/>
                </a:lnTo>
                <a:cubicBezTo>
                  <a:pt x="1216241" y="908482"/>
                  <a:pt x="1207621" y="912370"/>
                  <a:pt x="1198486" y="914400"/>
                </a:cubicBezTo>
                <a:cubicBezTo>
                  <a:pt x="1165567" y="921715"/>
                  <a:pt x="1104920" y="928316"/>
                  <a:pt x="1074198" y="932156"/>
                </a:cubicBezTo>
                <a:cubicBezTo>
                  <a:pt x="1056443" y="938074"/>
                  <a:pt x="1034166" y="936677"/>
                  <a:pt x="1020932" y="949911"/>
                </a:cubicBezTo>
                <a:cubicBezTo>
                  <a:pt x="998351" y="972493"/>
                  <a:pt x="1003498" y="971089"/>
                  <a:pt x="967666" y="985422"/>
                </a:cubicBezTo>
                <a:cubicBezTo>
                  <a:pt x="950289" y="992373"/>
                  <a:pt x="932155" y="997259"/>
                  <a:pt x="914400" y="1003177"/>
                </a:cubicBezTo>
                <a:lnTo>
                  <a:pt x="887767" y="1012055"/>
                </a:lnTo>
                <a:cubicBezTo>
                  <a:pt x="875930" y="1020933"/>
                  <a:pt x="865103" y="1031347"/>
                  <a:pt x="852257" y="1038688"/>
                </a:cubicBezTo>
                <a:cubicBezTo>
                  <a:pt x="844132" y="1043331"/>
                  <a:pt x="833648" y="1042751"/>
                  <a:pt x="825624" y="1047566"/>
                </a:cubicBezTo>
                <a:cubicBezTo>
                  <a:pt x="764692" y="1084124"/>
                  <a:pt x="856682" y="1049049"/>
                  <a:pt x="781235" y="1074199"/>
                </a:cubicBezTo>
                <a:cubicBezTo>
                  <a:pt x="772357" y="1083077"/>
                  <a:pt x="765048" y="1093868"/>
                  <a:pt x="754602" y="1100832"/>
                </a:cubicBezTo>
                <a:cubicBezTo>
                  <a:pt x="746816" y="1106023"/>
                  <a:pt x="735993" y="1104894"/>
                  <a:pt x="727969" y="1109709"/>
                </a:cubicBezTo>
                <a:cubicBezTo>
                  <a:pt x="720792" y="1114015"/>
                  <a:pt x="716750" y="1122236"/>
                  <a:pt x="710214" y="1127465"/>
                </a:cubicBezTo>
                <a:cubicBezTo>
                  <a:pt x="701883" y="1134130"/>
                  <a:pt x="691682" y="1138276"/>
                  <a:pt x="683581" y="1145220"/>
                </a:cubicBezTo>
                <a:cubicBezTo>
                  <a:pt x="670871" y="1156114"/>
                  <a:pt x="661999" y="1171445"/>
                  <a:pt x="648070" y="1180731"/>
                </a:cubicBezTo>
                <a:cubicBezTo>
                  <a:pt x="630315" y="1192568"/>
                  <a:pt x="609893" y="1201152"/>
                  <a:pt x="594804" y="1216241"/>
                </a:cubicBezTo>
                <a:cubicBezTo>
                  <a:pt x="552676" y="1258369"/>
                  <a:pt x="575174" y="1246458"/>
                  <a:pt x="532660" y="1260630"/>
                </a:cubicBezTo>
                <a:cubicBezTo>
                  <a:pt x="526742" y="1269508"/>
                  <a:pt x="522450" y="1279718"/>
                  <a:pt x="514905" y="1287263"/>
                </a:cubicBezTo>
                <a:cubicBezTo>
                  <a:pt x="507360" y="1294808"/>
                  <a:pt x="494190" y="1296140"/>
                  <a:pt x="488272" y="1305018"/>
                </a:cubicBezTo>
                <a:cubicBezTo>
                  <a:pt x="481504" y="1315170"/>
                  <a:pt x="482900" y="1328842"/>
                  <a:pt x="479394" y="1340529"/>
                </a:cubicBezTo>
                <a:cubicBezTo>
                  <a:pt x="467569" y="1379946"/>
                  <a:pt x="466717" y="1391888"/>
                  <a:pt x="443884" y="1420428"/>
                </a:cubicBezTo>
                <a:cubicBezTo>
                  <a:pt x="438655" y="1426964"/>
                  <a:pt x="432047" y="1432265"/>
                  <a:pt x="426128" y="1438183"/>
                </a:cubicBezTo>
                <a:cubicBezTo>
                  <a:pt x="423169" y="1447061"/>
                  <a:pt x="417251" y="1455458"/>
                  <a:pt x="417251" y="1464816"/>
                </a:cubicBezTo>
                <a:cubicBezTo>
                  <a:pt x="417251" y="1520554"/>
                  <a:pt x="430826" y="1525128"/>
                  <a:pt x="461639" y="1571348"/>
                </a:cubicBezTo>
                <a:cubicBezTo>
                  <a:pt x="484038" y="1604947"/>
                  <a:pt x="471848" y="1590436"/>
                  <a:pt x="497150" y="1615736"/>
                </a:cubicBezTo>
                <a:lnTo>
                  <a:pt x="523783" y="1695635"/>
                </a:lnTo>
                <a:cubicBezTo>
                  <a:pt x="526742" y="1704513"/>
                  <a:pt x="527469" y="1714482"/>
                  <a:pt x="532660" y="1722268"/>
                </a:cubicBezTo>
                <a:lnTo>
                  <a:pt x="550416" y="1748901"/>
                </a:lnTo>
                <a:cubicBezTo>
                  <a:pt x="553375" y="1757779"/>
                  <a:pt x="556722" y="1766536"/>
                  <a:pt x="559293" y="1775534"/>
                </a:cubicBezTo>
                <a:cubicBezTo>
                  <a:pt x="562645" y="1787266"/>
                  <a:pt x="564665" y="1799358"/>
                  <a:pt x="568171" y="1811045"/>
                </a:cubicBezTo>
                <a:cubicBezTo>
                  <a:pt x="573549" y="1828971"/>
                  <a:pt x="572692" y="1851077"/>
                  <a:pt x="585926" y="1864311"/>
                </a:cubicBezTo>
                <a:lnTo>
                  <a:pt x="603682" y="1882067"/>
                </a:lnTo>
                <a:cubicBezTo>
                  <a:pt x="606641" y="1902781"/>
                  <a:pt x="609119" y="1923570"/>
                  <a:pt x="612559" y="1944210"/>
                </a:cubicBezTo>
                <a:cubicBezTo>
                  <a:pt x="615040" y="1959094"/>
                  <a:pt x="621437" y="1973510"/>
                  <a:pt x="621437" y="1988599"/>
                </a:cubicBezTo>
                <a:cubicBezTo>
                  <a:pt x="621437" y="2062638"/>
                  <a:pt x="620447" y="2136922"/>
                  <a:pt x="612559" y="2210540"/>
                </a:cubicBezTo>
                <a:cubicBezTo>
                  <a:pt x="611422" y="2221149"/>
                  <a:pt x="600722" y="2228295"/>
                  <a:pt x="594804" y="2237173"/>
                </a:cubicBezTo>
                <a:cubicBezTo>
                  <a:pt x="591845" y="2249010"/>
                  <a:pt x="589432" y="2260997"/>
                  <a:pt x="585926" y="2272684"/>
                </a:cubicBezTo>
                <a:cubicBezTo>
                  <a:pt x="580548" y="2290610"/>
                  <a:pt x="572710" y="2307793"/>
                  <a:pt x="568171" y="2325950"/>
                </a:cubicBezTo>
                <a:cubicBezTo>
                  <a:pt x="565212" y="2337787"/>
                  <a:pt x="564099" y="2350246"/>
                  <a:pt x="559293" y="2361461"/>
                </a:cubicBezTo>
                <a:cubicBezTo>
                  <a:pt x="555090" y="2371268"/>
                  <a:pt x="547456" y="2379216"/>
                  <a:pt x="541538" y="2388094"/>
                </a:cubicBezTo>
                <a:cubicBezTo>
                  <a:pt x="538579" y="2399931"/>
                  <a:pt x="534909" y="2411612"/>
                  <a:pt x="532660" y="2423604"/>
                </a:cubicBezTo>
                <a:cubicBezTo>
                  <a:pt x="526025" y="2458988"/>
                  <a:pt x="526290" y="2495983"/>
                  <a:pt x="514905" y="2530136"/>
                </a:cubicBezTo>
                <a:cubicBezTo>
                  <a:pt x="511946" y="2539014"/>
                  <a:pt x="511873" y="2549462"/>
                  <a:pt x="506027" y="2556769"/>
                </a:cubicBezTo>
                <a:cubicBezTo>
                  <a:pt x="499362" y="2565101"/>
                  <a:pt x="488272" y="2568606"/>
                  <a:pt x="479394" y="2574525"/>
                </a:cubicBezTo>
                <a:cubicBezTo>
                  <a:pt x="467557" y="2592280"/>
                  <a:pt x="450632" y="2607547"/>
                  <a:pt x="443884" y="2627791"/>
                </a:cubicBezTo>
                <a:cubicBezTo>
                  <a:pt x="437965" y="2645546"/>
                  <a:pt x="444480" y="2677387"/>
                  <a:pt x="426128" y="2681057"/>
                </a:cubicBezTo>
                <a:lnTo>
                  <a:pt x="381740" y="2689934"/>
                </a:lnTo>
                <a:cubicBezTo>
                  <a:pt x="310719" y="2666262"/>
                  <a:pt x="399495" y="2689934"/>
                  <a:pt x="328474" y="2689934"/>
                </a:cubicBezTo>
                <a:cubicBezTo>
                  <a:pt x="304616" y="2689934"/>
                  <a:pt x="281127" y="2684016"/>
                  <a:pt x="257453" y="2681057"/>
                </a:cubicBezTo>
                <a:cubicBezTo>
                  <a:pt x="236420" y="2660024"/>
                  <a:pt x="216548" y="2637830"/>
                  <a:pt x="186431" y="2627791"/>
                </a:cubicBezTo>
                <a:lnTo>
                  <a:pt x="159798" y="2618913"/>
                </a:lnTo>
                <a:cubicBezTo>
                  <a:pt x="130206" y="2624831"/>
                  <a:pt x="99651" y="2627125"/>
                  <a:pt x="71022" y="2636668"/>
                </a:cubicBezTo>
                <a:cubicBezTo>
                  <a:pt x="32423" y="2649534"/>
                  <a:pt x="73102" y="2666007"/>
                  <a:pt x="44389" y="2689934"/>
                </a:cubicBezTo>
                <a:cubicBezTo>
                  <a:pt x="32797" y="2699594"/>
                  <a:pt x="14796" y="2695853"/>
                  <a:pt x="0" y="2698812"/>
                </a:cubicBezTo>
                <a:cubicBezTo>
                  <a:pt x="5919" y="2755037"/>
                  <a:pt x="11276" y="2811325"/>
                  <a:pt x="17756" y="2867488"/>
                </a:cubicBezTo>
                <a:cubicBezTo>
                  <a:pt x="20298" y="2889517"/>
                  <a:pt x="28636" y="2948812"/>
                  <a:pt x="35511" y="2974020"/>
                </a:cubicBezTo>
                <a:cubicBezTo>
                  <a:pt x="40435" y="2992076"/>
                  <a:pt x="47348" y="3009531"/>
                  <a:pt x="53266" y="3027286"/>
                </a:cubicBezTo>
                <a:cubicBezTo>
                  <a:pt x="56225" y="3036164"/>
                  <a:pt x="56953" y="3046133"/>
                  <a:pt x="62144" y="3053919"/>
                </a:cubicBezTo>
                <a:cubicBezTo>
                  <a:pt x="85090" y="3088338"/>
                  <a:pt x="76525" y="3070430"/>
                  <a:pt x="88777" y="3107185"/>
                </a:cubicBezTo>
                <a:cubicBezTo>
                  <a:pt x="82859" y="3163410"/>
                  <a:pt x="78334" y="3219800"/>
                  <a:pt x="71022" y="3275861"/>
                </a:cubicBezTo>
                <a:cubicBezTo>
                  <a:pt x="69444" y="3287960"/>
                  <a:pt x="62144" y="3299170"/>
                  <a:pt x="62144" y="3311371"/>
                </a:cubicBezTo>
                <a:cubicBezTo>
                  <a:pt x="62144" y="3352906"/>
                  <a:pt x="68063" y="3394230"/>
                  <a:pt x="71022" y="3435659"/>
                </a:cubicBezTo>
                <a:cubicBezTo>
                  <a:pt x="158093" y="3406634"/>
                  <a:pt x="105637" y="3416349"/>
                  <a:pt x="230820" y="3426781"/>
                </a:cubicBezTo>
                <a:cubicBezTo>
                  <a:pt x="322558" y="3457360"/>
                  <a:pt x="263371" y="3421848"/>
                  <a:pt x="292963" y="3471169"/>
                </a:cubicBezTo>
                <a:cubicBezTo>
                  <a:pt x="297269" y="3478346"/>
                  <a:pt x="304800" y="3483006"/>
                  <a:pt x="310719" y="3488925"/>
                </a:cubicBezTo>
                <a:lnTo>
                  <a:pt x="328474" y="3542191"/>
                </a:lnTo>
                <a:cubicBezTo>
                  <a:pt x="331433" y="3551069"/>
                  <a:pt x="333167" y="3560454"/>
                  <a:pt x="337352" y="3568824"/>
                </a:cubicBezTo>
                <a:cubicBezTo>
                  <a:pt x="343270" y="3580661"/>
                  <a:pt x="349894" y="3592170"/>
                  <a:pt x="355107" y="3604334"/>
                </a:cubicBezTo>
                <a:cubicBezTo>
                  <a:pt x="358793" y="3612935"/>
                  <a:pt x="358139" y="3623660"/>
                  <a:pt x="363985" y="3630967"/>
                </a:cubicBezTo>
                <a:cubicBezTo>
                  <a:pt x="370650" y="3639299"/>
                  <a:pt x="381740" y="3642804"/>
                  <a:pt x="390618" y="3648723"/>
                </a:cubicBezTo>
                <a:cubicBezTo>
                  <a:pt x="425982" y="3701770"/>
                  <a:pt x="387360" y="3655645"/>
                  <a:pt x="435006" y="3684233"/>
                </a:cubicBezTo>
                <a:cubicBezTo>
                  <a:pt x="456965" y="3697408"/>
                  <a:pt x="452376" y="3710482"/>
                  <a:pt x="470517" y="3728622"/>
                </a:cubicBezTo>
                <a:cubicBezTo>
                  <a:pt x="478062" y="3736166"/>
                  <a:pt x="488272" y="3740459"/>
                  <a:pt x="497150" y="3746377"/>
                </a:cubicBezTo>
                <a:cubicBezTo>
                  <a:pt x="503068" y="3755255"/>
                  <a:pt x="508240" y="3764678"/>
                  <a:pt x="514905" y="3773010"/>
                </a:cubicBezTo>
                <a:cubicBezTo>
                  <a:pt x="520134" y="3779546"/>
                  <a:pt x="528917" y="3783280"/>
                  <a:pt x="532660" y="3790766"/>
                </a:cubicBezTo>
                <a:cubicBezTo>
                  <a:pt x="541030" y="3807506"/>
                  <a:pt x="550416" y="3844032"/>
                  <a:pt x="550416" y="3844032"/>
                </a:cubicBezTo>
                <a:cubicBezTo>
                  <a:pt x="544497" y="3855869"/>
                  <a:pt x="542018" y="3870184"/>
                  <a:pt x="532660" y="3879542"/>
                </a:cubicBezTo>
                <a:cubicBezTo>
                  <a:pt x="523302" y="3888900"/>
                  <a:pt x="502065" y="3885011"/>
                  <a:pt x="497150" y="3897298"/>
                </a:cubicBezTo>
                <a:cubicBezTo>
                  <a:pt x="493188" y="3907204"/>
                  <a:pt x="510133" y="3914388"/>
                  <a:pt x="514905" y="3923931"/>
                </a:cubicBezTo>
                <a:cubicBezTo>
                  <a:pt x="519090" y="3932301"/>
                  <a:pt x="519598" y="3942194"/>
                  <a:pt x="523783" y="3950564"/>
                </a:cubicBezTo>
                <a:cubicBezTo>
                  <a:pt x="528555" y="3960107"/>
                  <a:pt x="536766" y="3967654"/>
                  <a:pt x="541538" y="3977197"/>
                </a:cubicBezTo>
                <a:cubicBezTo>
                  <a:pt x="545723" y="3985567"/>
                  <a:pt x="543799" y="3997213"/>
                  <a:pt x="550416" y="4003830"/>
                </a:cubicBezTo>
                <a:cubicBezTo>
                  <a:pt x="557033" y="4010447"/>
                  <a:pt x="568171" y="4009748"/>
                  <a:pt x="577049" y="4012707"/>
                </a:cubicBezTo>
                <a:cubicBezTo>
                  <a:pt x="596420" y="4090196"/>
                  <a:pt x="568471" y="4004279"/>
                  <a:pt x="621437" y="4083729"/>
                </a:cubicBezTo>
                <a:cubicBezTo>
                  <a:pt x="627355" y="4092607"/>
                  <a:pt x="630144" y="4104707"/>
                  <a:pt x="639192" y="4110362"/>
                </a:cubicBezTo>
                <a:cubicBezTo>
                  <a:pt x="655063" y="4120281"/>
                  <a:pt x="676886" y="4117735"/>
                  <a:pt x="692459" y="4128117"/>
                </a:cubicBezTo>
                <a:cubicBezTo>
                  <a:pt x="701337" y="4134035"/>
                  <a:pt x="709285" y="4141669"/>
                  <a:pt x="719092" y="4145872"/>
                </a:cubicBezTo>
                <a:cubicBezTo>
                  <a:pt x="730306" y="4150678"/>
                  <a:pt x="742870" y="4151398"/>
                  <a:pt x="754602" y="4154750"/>
                </a:cubicBezTo>
                <a:cubicBezTo>
                  <a:pt x="816578" y="4172458"/>
                  <a:pt x="737331" y="4157357"/>
                  <a:pt x="843379" y="4172505"/>
                </a:cubicBezTo>
                <a:cubicBezTo>
                  <a:pt x="852257" y="4175464"/>
                  <a:pt x="861411" y="4177697"/>
                  <a:pt x="870012" y="4181383"/>
                </a:cubicBezTo>
                <a:cubicBezTo>
                  <a:pt x="882176" y="4186596"/>
                  <a:pt x="893132" y="4194491"/>
                  <a:pt x="905523" y="4199138"/>
                </a:cubicBezTo>
                <a:cubicBezTo>
                  <a:pt x="926715" y="4207085"/>
                  <a:pt x="975885" y="4213825"/>
                  <a:pt x="994299" y="4216894"/>
                </a:cubicBezTo>
                <a:cubicBezTo>
                  <a:pt x="1035728" y="4213935"/>
                  <a:pt x="1077684" y="4215234"/>
                  <a:pt x="1118587" y="4208016"/>
                </a:cubicBezTo>
                <a:cubicBezTo>
                  <a:pt x="1129094" y="4206162"/>
                  <a:pt x="1135413" y="4194464"/>
                  <a:pt x="1145220" y="4190261"/>
                </a:cubicBezTo>
                <a:cubicBezTo>
                  <a:pt x="1156434" y="4185455"/>
                  <a:pt x="1168893" y="4184342"/>
                  <a:pt x="1180730" y="4181383"/>
                </a:cubicBezTo>
                <a:cubicBezTo>
                  <a:pt x="1186649" y="4175465"/>
                  <a:pt x="1191309" y="4167934"/>
                  <a:pt x="1198486" y="4163628"/>
                </a:cubicBezTo>
                <a:cubicBezTo>
                  <a:pt x="1206510" y="4158813"/>
                  <a:pt x="1217812" y="4160596"/>
                  <a:pt x="1225119" y="4154750"/>
                </a:cubicBezTo>
                <a:cubicBezTo>
                  <a:pt x="1282484" y="4108857"/>
                  <a:pt x="1202564" y="4141554"/>
                  <a:pt x="1269507" y="4119239"/>
                </a:cubicBezTo>
                <a:cubicBezTo>
                  <a:pt x="1352365" y="4125158"/>
                  <a:pt x="1435041" y="4134810"/>
                  <a:pt x="1518082" y="4136995"/>
                </a:cubicBezTo>
                <a:cubicBezTo>
                  <a:pt x="1547812" y="4137777"/>
                  <a:pt x="1577301" y="4131401"/>
                  <a:pt x="1606859" y="4128117"/>
                </a:cubicBezTo>
                <a:cubicBezTo>
                  <a:pt x="1673512" y="4120711"/>
                  <a:pt x="1671118" y="4120366"/>
                  <a:pt x="1731146" y="4110362"/>
                </a:cubicBezTo>
                <a:cubicBezTo>
                  <a:pt x="1740024" y="4107403"/>
                  <a:pt x="1748421" y="4101484"/>
                  <a:pt x="1757779" y="4101484"/>
                </a:cubicBezTo>
                <a:cubicBezTo>
                  <a:pt x="1789024" y="4101484"/>
                  <a:pt x="1810215" y="4110085"/>
                  <a:pt x="1837678" y="4119239"/>
                </a:cubicBezTo>
                <a:cubicBezTo>
                  <a:pt x="1844871" y="4126432"/>
                  <a:pt x="1866699" y="4153556"/>
                  <a:pt x="1882066" y="4145872"/>
                </a:cubicBezTo>
                <a:cubicBezTo>
                  <a:pt x="1890436" y="4141687"/>
                  <a:pt x="1883329" y="4124678"/>
                  <a:pt x="1890944" y="4119239"/>
                </a:cubicBezTo>
                <a:cubicBezTo>
                  <a:pt x="1906174" y="4108361"/>
                  <a:pt x="1926455" y="4107402"/>
                  <a:pt x="1944210" y="4101484"/>
                </a:cubicBezTo>
                <a:cubicBezTo>
                  <a:pt x="1973643" y="4091673"/>
                  <a:pt x="2002471" y="4080954"/>
                  <a:pt x="2032987" y="4074851"/>
                </a:cubicBezTo>
                <a:cubicBezTo>
                  <a:pt x="2050638" y="4071321"/>
                  <a:pt x="2068790" y="4070339"/>
                  <a:pt x="2086253" y="4065973"/>
                </a:cubicBezTo>
                <a:cubicBezTo>
                  <a:pt x="2104410" y="4061434"/>
                  <a:pt x="2121764" y="4054136"/>
                  <a:pt x="2139519" y="4048218"/>
                </a:cubicBezTo>
                <a:lnTo>
                  <a:pt x="2219418" y="4021585"/>
                </a:lnTo>
                <a:cubicBezTo>
                  <a:pt x="2219423" y="4021583"/>
                  <a:pt x="2272678" y="4003831"/>
                  <a:pt x="2272684" y="4003830"/>
                </a:cubicBezTo>
                <a:cubicBezTo>
                  <a:pt x="2302276" y="4000871"/>
                  <a:pt x="2331981" y="3998883"/>
                  <a:pt x="2361460" y="3994952"/>
                </a:cubicBezTo>
                <a:cubicBezTo>
                  <a:pt x="2378616" y="3992664"/>
                  <a:pt x="2422904" y="3982470"/>
                  <a:pt x="2441359" y="3977197"/>
                </a:cubicBezTo>
                <a:cubicBezTo>
                  <a:pt x="2450357" y="3974626"/>
                  <a:pt x="2458994" y="3970890"/>
                  <a:pt x="2467992" y="3968319"/>
                </a:cubicBezTo>
                <a:cubicBezTo>
                  <a:pt x="2479724" y="3964967"/>
                  <a:pt x="2491816" y="3962947"/>
                  <a:pt x="2503503" y="3959441"/>
                </a:cubicBezTo>
                <a:cubicBezTo>
                  <a:pt x="2503553" y="3959426"/>
                  <a:pt x="2570061" y="3937255"/>
                  <a:pt x="2583402" y="3932808"/>
                </a:cubicBezTo>
                <a:lnTo>
                  <a:pt x="2610035" y="3923931"/>
                </a:lnTo>
                <a:cubicBezTo>
                  <a:pt x="2618913" y="3918012"/>
                  <a:pt x="2627125" y="3910947"/>
                  <a:pt x="2636668" y="3906175"/>
                </a:cubicBezTo>
                <a:cubicBezTo>
                  <a:pt x="2654863" y="3897077"/>
                  <a:pt x="2690813" y="3891795"/>
                  <a:pt x="2707690" y="3888420"/>
                </a:cubicBezTo>
                <a:cubicBezTo>
                  <a:pt x="2767901" y="3848280"/>
                  <a:pt x="2694360" y="3898418"/>
                  <a:pt x="2778711" y="3835154"/>
                </a:cubicBezTo>
                <a:cubicBezTo>
                  <a:pt x="2787247" y="3828752"/>
                  <a:pt x="2797013" y="3824064"/>
                  <a:pt x="2805344" y="3817399"/>
                </a:cubicBezTo>
                <a:cubicBezTo>
                  <a:pt x="2811880" y="3812170"/>
                  <a:pt x="2815328" y="3802752"/>
                  <a:pt x="2823099" y="3799643"/>
                </a:cubicBezTo>
                <a:cubicBezTo>
                  <a:pt x="2845756" y="3790580"/>
                  <a:pt x="2870447" y="3787806"/>
                  <a:pt x="2894121" y="3781888"/>
                </a:cubicBezTo>
                <a:cubicBezTo>
                  <a:pt x="2905958" y="3778929"/>
                  <a:pt x="2918056" y="3776868"/>
                  <a:pt x="2929631" y="3773010"/>
                </a:cubicBezTo>
                <a:lnTo>
                  <a:pt x="2982897" y="3755255"/>
                </a:lnTo>
                <a:cubicBezTo>
                  <a:pt x="3010845" y="3727308"/>
                  <a:pt x="2999515" y="3733345"/>
                  <a:pt x="3053919" y="3719744"/>
                </a:cubicBezTo>
                <a:cubicBezTo>
                  <a:pt x="3189612" y="3685821"/>
                  <a:pt x="3057897" y="3716431"/>
                  <a:pt x="3240350" y="3684233"/>
                </a:cubicBezTo>
                <a:cubicBezTo>
                  <a:pt x="3252365" y="3682113"/>
                  <a:pt x="3263950" y="3678003"/>
                  <a:pt x="3275860" y="3675356"/>
                </a:cubicBezTo>
                <a:cubicBezTo>
                  <a:pt x="3290590" y="3672083"/>
                  <a:pt x="3305691" y="3670448"/>
                  <a:pt x="3320249" y="3666478"/>
                </a:cubicBezTo>
                <a:cubicBezTo>
                  <a:pt x="3338305" y="3661554"/>
                  <a:pt x="3355760" y="3654641"/>
                  <a:pt x="3373515" y="3648723"/>
                </a:cubicBezTo>
                <a:lnTo>
                  <a:pt x="3453414" y="3622090"/>
                </a:lnTo>
                <a:lnTo>
                  <a:pt x="3480047" y="3613212"/>
                </a:lnTo>
                <a:cubicBezTo>
                  <a:pt x="3488925" y="3610253"/>
                  <a:pt x="3497601" y="3606603"/>
                  <a:pt x="3506680" y="3604334"/>
                </a:cubicBezTo>
                <a:lnTo>
                  <a:pt x="3542191" y="3595457"/>
                </a:lnTo>
                <a:cubicBezTo>
                  <a:pt x="3556987" y="3580661"/>
                  <a:pt x="3566728" y="3557685"/>
                  <a:pt x="3586579" y="3551068"/>
                </a:cubicBezTo>
                <a:lnTo>
                  <a:pt x="3639845" y="3533313"/>
                </a:lnTo>
                <a:lnTo>
                  <a:pt x="3666478" y="3524435"/>
                </a:lnTo>
                <a:cubicBezTo>
                  <a:pt x="3675356" y="3515557"/>
                  <a:pt x="3682136" y="3503899"/>
                  <a:pt x="3693111" y="3497802"/>
                </a:cubicBezTo>
                <a:cubicBezTo>
                  <a:pt x="3709472" y="3488713"/>
                  <a:pt x="3746377" y="3480047"/>
                  <a:pt x="3746377" y="3480047"/>
                </a:cubicBezTo>
                <a:cubicBezTo>
                  <a:pt x="3765200" y="3454949"/>
                  <a:pt x="3770947" y="3439079"/>
                  <a:pt x="3799643" y="3426781"/>
                </a:cubicBezTo>
                <a:cubicBezTo>
                  <a:pt x="3834379" y="3411894"/>
                  <a:pt x="3852618" y="3424016"/>
                  <a:pt x="3888420" y="3400148"/>
                </a:cubicBezTo>
                <a:cubicBezTo>
                  <a:pt x="3971935" y="3344472"/>
                  <a:pt x="3839993" y="3429791"/>
                  <a:pt x="3959441" y="3364637"/>
                </a:cubicBezTo>
                <a:cubicBezTo>
                  <a:pt x="3978175" y="3354419"/>
                  <a:pt x="3992463" y="3335875"/>
                  <a:pt x="4012707" y="3329127"/>
                </a:cubicBezTo>
                <a:cubicBezTo>
                  <a:pt x="4021585" y="3326168"/>
                  <a:pt x="4031160" y="3324794"/>
                  <a:pt x="4039340" y="3320249"/>
                </a:cubicBezTo>
                <a:cubicBezTo>
                  <a:pt x="4125816" y="3272206"/>
                  <a:pt x="4058720" y="3293209"/>
                  <a:pt x="4128117" y="3275861"/>
                </a:cubicBezTo>
                <a:lnTo>
                  <a:pt x="4181383" y="3293616"/>
                </a:lnTo>
                <a:cubicBezTo>
                  <a:pt x="4190261" y="3296575"/>
                  <a:pt x="4198937" y="3300224"/>
                  <a:pt x="4208016" y="3302494"/>
                </a:cubicBezTo>
                <a:lnTo>
                  <a:pt x="4243526" y="3311371"/>
                </a:lnTo>
                <a:cubicBezTo>
                  <a:pt x="4249445" y="3317290"/>
                  <a:pt x="4254105" y="3324821"/>
                  <a:pt x="4261282" y="3329127"/>
                </a:cubicBezTo>
                <a:cubicBezTo>
                  <a:pt x="4269306" y="3333942"/>
                  <a:pt x="4278917" y="3335433"/>
                  <a:pt x="4287915" y="3338004"/>
                </a:cubicBezTo>
                <a:cubicBezTo>
                  <a:pt x="4345633" y="3354495"/>
                  <a:pt x="4347370" y="3348877"/>
                  <a:pt x="4429958" y="3355760"/>
                </a:cubicBezTo>
                <a:cubicBezTo>
                  <a:pt x="4433127" y="3368439"/>
                  <a:pt x="4450695" y="3442570"/>
                  <a:pt x="4456591" y="3444536"/>
                </a:cubicBezTo>
                <a:lnTo>
                  <a:pt x="4483224" y="3453414"/>
                </a:lnTo>
                <a:cubicBezTo>
                  <a:pt x="4489142" y="3462292"/>
                  <a:pt x="4492648" y="3473382"/>
                  <a:pt x="4500979" y="3480047"/>
                </a:cubicBezTo>
                <a:cubicBezTo>
                  <a:pt x="4508286" y="3485893"/>
                  <a:pt x="4518850" y="3485639"/>
                  <a:pt x="4527612" y="3488925"/>
                </a:cubicBezTo>
                <a:cubicBezTo>
                  <a:pt x="4542533" y="3494520"/>
                  <a:pt x="4556114" y="3505426"/>
                  <a:pt x="4572000" y="3506680"/>
                </a:cubicBezTo>
                <a:cubicBezTo>
                  <a:pt x="4669396" y="3514369"/>
                  <a:pt x="4767309" y="3512599"/>
                  <a:pt x="4864963" y="3515558"/>
                </a:cubicBezTo>
                <a:lnTo>
                  <a:pt x="4980373" y="3524435"/>
                </a:lnTo>
                <a:cubicBezTo>
                  <a:pt x="5039523" y="3528020"/>
                  <a:pt x="5098759" y="3530026"/>
                  <a:pt x="5157926" y="3533313"/>
                </a:cubicBezTo>
                <a:lnTo>
                  <a:pt x="5299969" y="3542191"/>
                </a:lnTo>
                <a:cubicBezTo>
                  <a:pt x="5363846" y="3563482"/>
                  <a:pt x="5284055" y="3537643"/>
                  <a:pt x="5362113" y="3559946"/>
                </a:cubicBezTo>
                <a:cubicBezTo>
                  <a:pt x="5371111" y="3562517"/>
                  <a:pt x="5379868" y="3565865"/>
                  <a:pt x="5388746" y="3568824"/>
                </a:cubicBezTo>
                <a:cubicBezTo>
                  <a:pt x="5442012" y="3565865"/>
                  <a:pt x="5495608" y="3566563"/>
                  <a:pt x="5548544" y="3559946"/>
                </a:cubicBezTo>
                <a:cubicBezTo>
                  <a:pt x="5567115" y="3557625"/>
                  <a:pt x="5601810" y="3542191"/>
                  <a:pt x="5601810" y="3542191"/>
                </a:cubicBezTo>
                <a:cubicBezTo>
                  <a:pt x="5605007" y="3471859"/>
                  <a:pt x="5603601" y="3364558"/>
                  <a:pt x="5619565" y="3284738"/>
                </a:cubicBezTo>
                <a:cubicBezTo>
                  <a:pt x="5621400" y="3275562"/>
                  <a:pt x="5625484" y="3266983"/>
                  <a:pt x="5628443" y="3258105"/>
                </a:cubicBezTo>
                <a:cubicBezTo>
                  <a:pt x="5622525" y="3240350"/>
                  <a:pt x="5615227" y="3222996"/>
                  <a:pt x="5610688" y="3204839"/>
                </a:cubicBezTo>
                <a:cubicBezTo>
                  <a:pt x="5607729" y="3193002"/>
                  <a:pt x="5606616" y="3180543"/>
                  <a:pt x="5601810" y="3169329"/>
                </a:cubicBezTo>
                <a:cubicBezTo>
                  <a:pt x="5597607" y="3159522"/>
                  <a:pt x="5588827" y="3152239"/>
                  <a:pt x="5584055" y="3142696"/>
                </a:cubicBezTo>
                <a:cubicBezTo>
                  <a:pt x="5547300" y="3069186"/>
                  <a:pt x="5608305" y="3165756"/>
                  <a:pt x="5557422" y="3089430"/>
                </a:cubicBezTo>
                <a:cubicBezTo>
                  <a:pt x="5554463" y="3062797"/>
                  <a:pt x="5552950" y="3035963"/>
                  <a:pt x="5548544" y="3009531"/>
                </a:cubicBezTo>
                <a:cubicBezTo>
                  <a:pt x="5542966" y="2976061"/>
                  <a:pt x="5537248" y="2986938"/>
                  <a:pt x="5521911" y="2956265"/>
                </a:cubicBezTo>
                <a:cubicBezTo>
                  <a:pt x="5485156" y="2882755"/>
                  <a:pt x="5546161" y="2979325"/>
                  <a:pt x="5495278" y="2902999"/>
                </a:cubicBezTo>
                <a:cubicBezTo>
                  <a:pt x="5501196" y="2873407"/>
                  <a:pt x="5506710" y="2843730"/>
                  <a:pt x="5513033" y="2814222"/>
                </a:cubicBezTo>
                <a:cubicBezTo>
                  <a:pt x="5515590" y="2802292"/>
                  <a:pt x="5515857" y="2789305"/>
                  <a:pt x="5521911" y="2778711"/>
                </a:cubicBezTo>
                <a:cubicBezTo>
                  <a:pt x="5528140" y="2767810"/>
                  <a:pt x="5538328" y="2759375"/>
                  <a:pt x="5548544" y="2752078"/>
                </a:cubicBezTo>
                <a:cubicBezTo>
                  <a:pt x="5559313" y="2744386"/>
                  <a:pt x="5572218" y="2740241"/>
                  <a:pt x="5584055" y="2734323"/>
                </a:cubicBezTo>
                <a:cubicBezTo>
                  <a:pt x="5598851" y="2716568"/>
                  <a:pt x="5612826" y="2698094"/>
                  <a:pt x="5628443" y="2681057"/>
                </a:cubicBezTo>
                <a:cubicBezTo>
                  <a:pt x="5645410" y="2662547"/>
                  <a:pt x="5666023" y="2647399"/>
                  <a:pt x="5681709" y="2627791"/>
                </a:cubicBezTo>
                <a:cubicBezTo>
                  <a:pt x="5689976" y="2617457"/>
                  <a:pt x="5694549" y="2604568"/>
                  <a:pt x="5699464" y="2592280"/>
                </a:cubicBezTo>
                <a:cubicBezTo>
                  <a:pt x="5706415" y="2574903"/>
                  <a:pt x="5717220" y="2539014"/>
                  <a:pt x="5717220" y="2539014"/>
                </a:cubicBezTo>
                <a:cubicBezTo>
                  <a:pt x="5711301" y="2512381"/>
                  <a:pt x="5705599" y="2485699"/>
                  <a:pt x="5699464" y="2459115"/>
                </a:cubicBezTo>
                <a:cubicBezTo>
                  <a:pt x="5696720" y="2447226"/>
                  <a:pt x="5696043" y="2434517"/>
                  <a:pt x="5690587" y="2423604"/>
                </a:cubicBezTo>
                <a:cubicBezTo>
                  <a:pt x="5683970" y="2410370"/>
                  <a:pt x="5672832" y="2399931"/>
                  <a:pt x="5663954" y="2388094"/>
                </a:cubicBezTo>
                <a:cubicBezTo>
                  <a:pt x="5629604" y="2285048"/>
                  <a:pt x="5664672" y="2398520"/>
                  <a:pt x="5646198" y="2130641"/>
                </a:cubicBezTo>
                <a:cubicBezTo>
                  <a:pt x="5645287" y="2117435"/>
                  <a:pt x="5624322" y="2075634"/>
                  <a:pt x="5619565" y="2068498"/>
                </a:cubicBezTo>
                <a:cubicBezTo>
                  <a:pt x="5614922" y="2061534"/>
                  <a:pt x="5607039" y="2057278"/>
                  <a:pt x="5601810" y="2050742"/>
                </a:cubicBezTo>
                <a:cubicBezTo>
                  <a:pt x="5595145" y="2042410"/>
                  <a:pt x="5590720" y="2032440"/>
                  <a:pt x="5584055" y="2024109"/>
                </a:cubicBezTo>
                <a:cubicBezTo>
                  <a:pt x="5533455" y="1960860"/>
                  <a:pt x="5603192" y="2061694"/>
                  <a:pt x="5548544" y="1979721"/>
                </a:cubicBezTo>
                <a:cubicBezTo>
                  <a:pt x="5540067" y="1945815"/>
                  <a:pt x="5538625" y="1933251"/>
                  <a:pt x="5521911" y="1899822"/>
                </a:cubicBezTo>
                <a:cubicBezTo>
                  <a:pt x="5517139" y="1890279"/>
                  <a:pt x="5509338" y="1882516"/>
                  <a:pt x="5504156" y="1873189"/>
                </a:cubicBezTo>
                <a:cubicBezTo>
                  <a:pt x="5494516" y="1855836"/>
                  <a:pt x="5485585" y="1838063"/>
                  <a:pt x="5477523" y="1819923"/>
                </a:cubicBezTo>
                <a:cubicBezTo>
                  <a:pt x="5473722" y="1811372"/>
                  <a:pt x="5473460" y="1801314"/>
                  <a:pt x="5468645" y="1793290"/>
                </a:cubicBezTo>
                <a:cubicBezTo>
                  <a:pt x="5464339" y="1786113"/>
                  <a:pt x="5456808" y="1781453"/>
                  <a:pt x="5450890" y="1775534"/>
                </a:cubicBezTo>
                <a:cubicBezTo>
                  <a:pt x="5442012" y="1778493"/>
                  <a:pt x="5430874" y="1777795"/>
                  <a:pt x="5424257" y="1784412"/>
                </a:cubicBezTo>
                <a:cubicBezTo>
                  <a:pt x="5417640" y="1791029"/>
                  <a:pt x="5420339" y="1803110"/>
                  <a:pt x="5415379" y="1811045"/>
                </a:cubicBezTo>
                <a:cubicBezTo>
                  <a:pt x="5405336" y="1827113"/>
                  <a:pt x="5394128" y="1842955"/>
                  <a:pt x="5379868" y="1855433"/>
                </a:cubicBezTo>
                <a:cubicBezTo>
                  <a:pt x="5369908" y="1864148"/>
                  <a:pt x="5354945" y="1865249"/>
                  <a:pt x="5344358" y="1873189"/>
                </a:cubicBezTo>
                <a:cubicBezTo>
                  <a:pt x="5330966" y="1883233"/>
                  <a:pt x="5308847" y="1908700"/>
                  <a:pt x="5308847" y="1908700"/>
                </a:cubicBezTo>
                <a:cubicBezTo>
                  <a:pt x="5278024" y="1816234"/>
                  <a:pt x="5309697" y="1919323"/>
                  <a:pt x="5291092" y="1686758"/>
                </a:cubicBezTo>
                <a:cubicBezTo>
                  <a:pt x="5288694" y="1656782"/>
                  <a:pt x="5280667" y="1662630"/>
                  <a:pt x="5264459" y="1642369"/>
                </a:cubicBezTo>
                <a:cubicBezTo>
                  <a:pt x="5250740" y="1625221"/>
                  <a:pt x="5237362" y="1599858"/>
                  <a:pt x="5228948" y="1580226"/>
                </a:cubicBezTo>
                <a:cubicBezTo>
                  <a:pt x="5225262" y="1571625"/>
                  <a:pt x="5223756" y="1562194"/>
                  <a:pt x="5220070" y="1553593"/>
                </a:cubicBezTo>
                <a:cubicBezTo>
                  <a:pt x="5214857" y="1541429"/>
                  <a:pt x="5207528" y="1530246"/>
                  <a:pt x="5202315" y="1518082"/>
                </a:cubicBezTo>
                <a:cubicBezTo>
                  <a:pt x="5198629" y="1509481"/>
                  <a:pt x="5200054" y="1498066"/>
                  <a:pt x="5193437" y="1491449"/>
                </a:cubicBezTo>
                <a:cubicBezTo>
                  <a:pt x="5186820" y="1484832"/>
                  <a:pt x="5175682" y="1485530"/>
                  <a:pt x="5166804" y="1482571"/>
                </a:cubicBezTo>
                <a:cubicBezTo>
                  <a:pt x="5160886" y="1473693"/>
                  <a:pt x="5157381" y="1462603"/>
                  <a:pt x="5149049" y="1455938"/>
                </a:cubicBezTo>
                <a:cubicBezTo>
                  <a:pt x="5128902" y="1439821"/>
                  <a:pt x="5115930" y="1448383"/>
                  <a:pt x="5095783" y="1455938"/>
                </a:cubicBezTo>
                <a:cubicBezTo>
                  <a:pt x="5080861" y="1461534"/>
                  <a:pt x="5065384" y="1466063"/>
                  <a:pt x="5051394" y="1473694"/>
                </a:cubicBezTo>
                <a:cubicBezTo>
                  <a:pt x="5032660" y="1483912"/>
                  <a:pt x="4998128" y="1509204"/>
                  <a:pt x="4998128" y="1509204"/>
                </a:cubicBezTo>
                <a:cubicBezTo>
                  <a:pt x="4992210" y="1518082"/>
                  <a:pt x="4987917" y="1528292"/>
                  <a:pt x="4980373" y="1535837"/>
                </a:cubicBezTo>
                <a:cubicBezTo>
                  <a:pt x="4959936" y="1556275"/>
                  <a:pt x="4945397" y="1555679"/>
                  <a:pt x="4918229" y="1562470"/>
                </a:cubicBezTo>
                <a:cubicBezTo>
                  <a:pt x="4912311" y="1568389"/>
                  <a:pt x="4907960" y="1576483"/>
                  <a:pt x="4900474" y="1580226"/>
                </a:cubicBezTo>
                <a:cubicBezTo>
                  <a:pt x="4866656" y="1597135"/>
                  <a:pt x="4863270" y="1586989"/>
                  <a:pt x="4829453" y="1580226"/>
                </a:cubicBezTo>
                <a:cubicBezTo>
                  <a:pt x="4811802" y="1576696"/>
                  <a:pt x="4793942" y="1574307"/>
                  <a:pt x="4776187" y="1571348"/>
                </a:cubicBezTo>
                <a:cubicBezTo>
                  <a:pt x="4761391" y="1574307"/>
                  <a:pt x="4745294" y="1573478"/>
                  <a:pt x="4731798" y="1580226"/>
                </a:cubicBezTo>
                <a:cubicBezTo>
                  <a:pt x="4691932" y="1600159"/>
                  <a:pt x="4712685" y="1609574"/>
                  <a:pt x="4696288" y="1642369"/>
                </a:cubicBezTo>
                <a:cubicBezTo>
                  <a:pt x="4692545" y="1649856"/>
                  <a:pt x="4683761" y="1653589"/>
                  <a:pt x="4678532" y="1660125"/>
                </a:cubicBezTo>
                <a:cubicBezTo>
                  <a:pt x="4644712" y="1702400"/>
                  <a:pt x="4679801" y="1674076"/>
                  <a:pt x="4634144" y="1704513"/>
                </a:cubicBezTo>
                <a:cubicBezTo>
                  <a:pt x="4618924" y="1765390"/>
                  <a:pt x="4640485" y="1723536"/>
                  <a:pt x="4589756" y="1748901"/>
                </a:cubicBezTo>
                <a:cubicBezTo>
                  <a:pt x="4582269" y="1752644"/>
                  <a:pt x="4579487" y="1762914"/>
                  <a:pt x="4572000" y="1766657"/>
                </a:cubicBezTo>
                <a:cubicBezTo>
                  <a:pt x="4555260" y="1775027"/>
                  <a:pt x="4518734" y="1784412"/>
                  <a:pt x="4518734" y="1784412"/>
                </a:cubicBezTo>
                <a:cubicBezTo>
                  <a:pt x="4477305" y="1781453"/>
                  <a:pt x="4435350" y="1782752"/>
                  <a:pt x="4394447" y="1775534"/>
                </a:cubicBezTo>
                <a:cubicBezTo>
                  <a:pt x="4383940" y="1773680"/>
                  <a:pt x="4377357" y="1762551"/>
                  <a:pt x="4367814" y="1757779"/>
                </a:cubicBezTo>
                <a:cubicBezTo>
                  <a:pt x="4359444" y="1753594"/>
                  <a:pt x="4350059" y="1751860"/>
                  <a:pt x="4341181" y="1748901"/>
                </a:cubicBezTo>
                <a:cubicBezTo>
                  <a:pt x="4332391" y="1722532"/>
                  <a:pt x="4326772" y="1690104"/>
                  <a:pt x="4305670" y="1669002"/>
                </a:cubicBezTo>
                <a:cubicBezTo>
                  <a:pt x="4298125" y="1661457"/>
                  <a:pt x="4287915" y="1657165"/>
                  <a:pt x="4279037" y="1651247"/>
                </a:cubicBezTo>
                <a:cubicBezTo>
                  <a:pt x="4253550" y="1549300"/>
                  <a:pt x="4289188" y="1674932"/>
                  <a:pt x="4252404" y="1589103"/>
                </a:cubicBezTo>
                <a:cubicBezTo>
                  <a:pt x="4227861" y="1531838"/>
                  <a:pt x="4261506" y="1571575"/>
                  <a:pt x="4225771" y="1535837"/>
                </a:cubicBezTo>
                <a:cubicBezTo>
                  <a:pt x="4219227" y="1516203"/>
                  <a:pt x="4215053" y="1477213"/>
                  <a:pt x="4190260" y="1464816"/>
                </a:cubicBezTo>
                <a:cubicBezTo>
                  <a:pt x="4179347" y="1459360"/>
                  <a:pt x="4166482" y="1459290"/>
                  <a:pt x="4154750" y="1455938"/>
                </a:cubicBezTo>
                <a:cubicBezTo>
                  <a:pt x="4145752" y="1453367"/>
                  <a:pt x="4136995" y="1450020"/>
                  <a:pt x="4128117" y="1447061"/>
                </a:cubicBezTo>
                <a:cubicBezTo>
                  <a:pt x="4067065" y="1406359"/>
                  <a:pt x="4095095" y="1418298"/>
                  <a:pt x="4048218" y="1402672"/>
                </a:cubicBezTo>
                <a:cubicBezTo>
                  <a:pt x="4015666" y="1405631"/>
                  <a:pt x="3982523" y="1404701"/>
                  <a:pt x="3950563" y="1411550"/>
                </a:cubicBezTo>
                <a:cubicBezTo>
                  <a:pt x="3900402" y="1422299"/>
                  <a:pt x="3941110" y="1429880"/>
                  <a:pt x="3915053" y="1455938"/>
                </a:cubicBezTo>
                <a:cubicBezTo>
                  <a:pt x="3908436" y="1462555"/>
                  <a:pt x="3897298" y="1461857"/>
                  <a:pt x="3888420" y="1464816"/>
                </a:cubicBezTo>
                <a:cubicBezTo>
                  <a:pt x="3894338" y="1450020"/>
                  <a:pt x="3897037" y="1433483"/>
                  <a:pt x="3906175" y="1420428"/>
                </a:cubicBezTo>
                <a:cubicBezTo>
                  <a:pt x="3918175" y="1403286"/>
                  <a:pt x="3950563" y="1376039"/>
                  <a:pt x="3950563" y="1376039"/>
                </a:cubicBezTo>
                <a:cubicBezTo>
                  <a:pt x="3953522" y="1367161"/>
                  <a:pt x="3956870" y="1358404"/>
                  <a:pt x="3959441" y="1349406"/>
                </a:cubicBezTo>
                <a:cubicBezTo>
                  <a:pt x="3981744" y="1271349"/>
                  <a:pt x="3955905" y="1351140"/>
                  <a:pt x="3977196" y="1287263"/>
                </a:cubicBezTo>
                <a:cubicBezTo>
                  <a:pt x="3971278" y="1278385"/>
                  <a:pt x="3966106" y="1268962"/>
                  <a:pt x="3959441" y="1260630"/>
                </a:cubicBezTo>
                <a:cubicBezTo>
                  <a:pt x="3954212" y="1254094"/>
                  <a:pt x="3945992" y="1250051"/>
                  <a:pt x="3941686" y="1242874"/>
                </a:cubicBezTo>
                <a:cubicBezTo>
                  <a:pt x="3936871" y="1234850"/>
                  <a:pt x="3936993" y="1224611"/>
                  <a:pt x="3932808" y="1216241"/>
                </a:cubicBezTo>
                <a:cubicBezTo>
                  <a:pt x="3928036" y="1206698"/>
                  <a:pt x="3919825" y="1199151"/>
                  <a:pt x="3915053" y="1189608"/>
                </a:cubicBezTo>
                <a:cubicBezTo>
                  <a:pt x="3893096" y="1145694"/>
                  <a:pt x="3901150" y="1131315"/>
                  <a:pt x="3861787" y="1091954"/>
                </a:cubicBezTo>
                <a:cubicBezTo>
                  <a:pt x="3855868" y="1086036"/>
                  <a:pt x="3851208" y="1078505"/>
                  <a:pt x="3844031" y="1074199"/>
                </a:cubicBezTo>
                <a:cubicBezTo>
                  <a:pt x="3836007" y="1069384"/>
                  <a:pt x="3826276" y="1068280"/>
                  <a:pt x="3817398" y="1065321"/>
                </a:cubicBezTo>
                <a:cubicBezTo>
                  <a:pt x="3808520" y="1056443"/>
                  <a:pt x="3801666" y="1044917"/>
                  <a:pt x="3790765" y="1038688"/>
                </a:cubicBezTo>
                <a:cubicBezTo>
                  <a:pt x="3780172" y="1032635"/>
                  <a:pt x="3766987" y="1033162"/>
                  <a:pt x="3755255" y="1029810"/>
                </a:cubicBezTo>
                <a:cubicBezTo>
                  <a:pt x="3746257" y="1027239"/>
                  <a:pt x="3737757" y="1022963"/>
                  <a:pt x="3728622" y="1020933"/>
                </a:cubicBezTo>
                <a:cubicBezTo>
                  <a:pt x="3706446" y="1016005"/>
                  <a:pt x="3633040" y="1006010"/>
                  <a:pt x="3613212" y="1003177"/>
                </a:cubicBezTo>
                <a:cubicBezTo>
                  <a:pt x="3604334" y="1006136"/>
                  <a:pt x="3593196" y="1005438"/>
                  <a:pt x="3586579" y="1012055"/>
                </a:cubicBezTo>
                <a:cubicBezTo>
                  <a:pt x="3579962" y="1018672"/>
                  <a:pt x="3581886" y="1030318"/>
                  <a:pt x="3577701" y="1038688"/>
                </a:cubicBezTo>
                <a:cubicBezTo>
                  <a:pt x="3562905" y="1068281"/>
                  <a:pt x="3559947" y="1065321"/>
                  <a:pt x="3533313" y="1083076"/>
                </a:cubicBezTo>
                <a:cubicBezTo>
                  <a:pt x="3527395" y="1091954"/>
                  <a:pt x="3522223" y="1101377"/>
                  <a:pt x="3515558" y="1109709"/>
                </a:cubicBezTo>
                <a:cubicBezTo>
                  <a:pt x="3510329" y="1116245"/>
                  <a:pt x="3502108" y="1120288"/>
                  <a:pt x="3497802" y="1127465"/>
                </a:cubicBezTo>
                <a:cubicBezTo>
                  <a:pt x="3484184" y="1150161"/>
                  <a:pt x="3470662" y="1173376"/>
                  <a:pt x="3462292" y="1198486"/>
                </a:cubicBezTo>
                <a:cubicBezTo>
                  <a:pt x="3459333" y="1207364"/>
                  <a:pt x="3457599" y="1216749"/>
                  <a:pt x="3453414" y="1225119"/>
                </a:cubicBezTo>
                <a:cubicBezTo>
                  <a:pt x="3448642" y="1234662"/>
                  <a:pt x="3440431" y="1242209"/>
                  <a:pt x="3435659" y="1251752"/>
                </a:cubicBezTo>
                <a:cubicBezTo>
                  <a:pt x="3428532" y="1266005"/>
                  <a:pt x="3425809" y="1282304"/>
                  <a:pt x="3417903" y="1296140"/>
                </a:cubicBezTo>
                <a:cubicBezTo>
                  <a:pt x="3413750" y="1303407"/>
                  <a:pt x="3405170" y="1307200"/>
                  <a:pt x="3400148" y="1313896"/>
                </a:cubicBezTo>
                <a:cubicBezTo>
                  <a:pt x="3387344" y="1330968"/>
                  <a:pt x="3379726" y="1352073"/>
                  <a:pt x="3364637" y="1367162"/>
                </a:cubicBezTo>
                <a:cubicBezTo>
                  <a:pt x="3300909" y="1430890"/>
                  <a:pt x="3331459" y="1405362"/>
                  <a:pt x="3275860" y="1447061"/>
                </a:cubicBezTo>
                <a:cubicBezTo>
                  <a:pt x="3272901" y="1455939"/>
                  <a:pt x="3275672" y="1470219"/>
                  <a:pt x="3266983" y="1473694"/>
                </a:cubicBezTo>
                <a:cubicBezTo>
                  <a:pt x="3255654" y="1478225"/>
                  <a:pt x="3232985" y="1476923"/>
                  <a:pt x="3231472" y="1464816"/>
                </a:cubicBezTo>
                <a:cubicBezTo>
                  <a:pt x="3214592" y="1329779"/>
                  <a:pt x="3222402" y="1314478"/>
                  <a:pt x="3249227" y="1233997"/>
                </a:cubicBezTo>
                <a:cubicBezTo>
                  <a:pt x="3269834" y="1089755"/>
                  <a:pt x="3243365" y="1248563"/>
                  <a:pt x="3275860" y="1118587"/>
                </a:cubicBezTo>
                <a:cubicBezTo>
                  <a:pt x="3278819" y="1106750"/>
                  <a:pt x="3280454" y="1094500"/>
                  <a:pt x="3284738" y="1083076"/>
                </a:cubicBezTo>
                <a:cubicBezTo>
                  <a:pt x="3289385" y="1070685"/>
                  <a:pt x="3297280" y="1059730"/>
                  <a:pt x="3302493" y="1047566"/>
                </a:cubicBezTo>
                <a:cubicBezTo>
                  <a:pt x="3319780" y="1007230"/>
                  <a:pt x="3299600" y="1032704"/>
                  <a:pt x="3329126" y="1003177"/>
                </a:cubicBezTo>
                <a:cubicBezTo>
                  <a:pt x="3317125" y="859158"/>
                  <a:pt x="3350568" y="924452"/>
                  <a:pt x="3293616" y="878890"/>
                </a:cubicBezTo>
                <a:cubicBezTo>
                  <a:pt x="3287080" y="873661"/>
                  <a:pt x="3281779" y="867053"/>
                  <a:pt x="3275860" y="861134"/>
                </a:cubicBezTo>
                <a:cubicBezTo>
                  <a:pt x="3258886" y="810209"/>
                  <a:pt x="3278475" y="855743"/>
                  <a:pt x="3249227" y="816746"/>
                </a:cubicBezTo>
                <a:cubicBezTo>
                  <a:pt x="3188997" y="736439"/>
                  <a:pt x="3236682" y="786443"/>
                  <a:pt x="3195961" y="745725"/>
                </a:cubicBezTo>
                <a:cubicBezTo>
                  <a:pt x="3193002" y="736847"/>
                  <a:pt x="3195264" y="723637"/>
                  <a:pt x="3187084" y="719092"/>
                </a:cubicBezTo>
                <a:cubicBezTo>
                  <a:pt x="3151575" y="699364"/>
                  <a:pt x="3098050" y="707083"/>
                  <a:pt x="3062796" y="683581"/>
                </a:cubicBezTo>
                <a:cubicBezTo>
                  <a:pt x="3053918" y="677663"/>
                  <a:pt x="3044494" y="672491"/>
                  <a:pt x="3036163" y="665826"/>
                </a:cubicBezTo>
                <a:cubicBezTo>
                  <a:pt x="3029627" y="660597"/>
                  <a:pt x="3026101" y="651367"/>
                  <a:pt x="3018408" y="648070"/>
                </a:cubicBezTo>
                <a:cubicBezTo>
                  <a:pt x="3004539" y="642126"/>
                  <a:pt x="2988577" y="643163"/>
                  <a:pt x="2974020" y="639193"/>
                </a:cubicBezTo>
                <a:cubicBezTo>
                  <a:pt x="2955964" y="634269"/>
                  <a:pt x="2938509" y="627356"/>
                  <a:pt x="2920754" y="621437"/>
                </a:cubicBezTo>
                <a:lnTo>
                  <a:pt x="2867488" y="603682"/>
                </a:lnTo>
                <a:cubicBezTo>
                  <a:pt x="2858610" y="600723"/>
                  <a:pt x="2848641" y="599995"/>
                  <a:pt x="2840855" y="594804"/>
                </a:cubicBezTo>
                <a:cubicBezTo>
                  <a:pt x="2831977" y="588886"/>
                  <a:pt x="2823765" y="581821"/>
                  <a:pt x="2814222" y="577049"/>
                </a:cubicBezTo>
                <a:cubicBezTo>
                  <a:pt x="2785342" y="562609"/>
                  <a:pt x="2786397" y="575857"/>
                  <a:pt x="2760956" y="550416"/>
                </a:cubicBezTo>
                <a:cubicBezTo>
                  <a:pt x="2747557" y="537018"/>
                  <a:pt x="2738121" y="520112"/>
                  <a:pt x="2725445" y="506028"/>
                </a:cubicBezTo>
                <a:cubicBezTo>
                  <a:pt x="2658675" y="431838"/>
                  <a:pt x="2700230" y="490398"/>
                  <a:pt x="2663301" y="435006"/>
                </a:cubicBezTo>
                <a:cubicBezTo>
                  <a:pt x="2668731" y="456724"/>
                  <a:pt x="2677200" y="497395"/>
                  <a:pt x="2689934" y="514905"/>
                </a:cubicBezTo>
                <a:cubicBezTo>
                  <a:pt x="2718551" y="554254"/>
                  <a:pt x="2777772" y="591219"/>
                  <a:pt x="2716567" y="550416"/>
                </a:cubicBezTo>
                <a:cubicBezTo>
                  <a:pt x="2713608" y="541538"/>
                  <a:pt x="2712505" y="531807"/>
                  <a:pt x="2707690" y="523783"/>
                </a:cubicBezTo>
                <a:cubicBezTo>
                  <a:pt x="2692186" y="497943"/>
                  <a:pt x="2674847" y="503010"/>
                  <a:pt x="2645546" y="497150"/>
                </a:cubicBezTo>
                <a:cubicBezTo>
                  <a:pt x="2636668" y="491232"/>
                  <a:pt x="2626458" y="486940"/>
                  <a:pt x="2618913" y="479395"/>
                </a:cubicBezTo>
                <a:cubicBezTo>
                  <a:pt x="2611368" y="471850"/>
                  <a:pt x="2610206" y="458417"/>
                  <a:pt x="2601158" y="452762"/>
                </a:cubicBezTo>
                <a:cubicBezTo>
                  <a:pt x="2585287" y="442842"/>
                  <a:pt x="2547892" y="435006"/>
                  <a:pt x="2547892" y="435006"/>
                </a:cubicBezTo>
                <a:cubicBezTo>
                  <a:pt x="2544933" y="426128"/>
                  <a:pt x="2545631" y="414990"/>
                  <a:pt x="2539014" y="408373"/>
                </a:cubicBezTo>
                <a:cubicBezTo>
                  <a:pt x="2532397" y="401756"/>
                  <a:pt x="2520982" y="403182"/>
                  <a:pt x="2512381" y="399496"/>
                </a:cubicBezTo>
                <a:cubicBezTo>
                  <a:pt x="2435590" y="366586"/>
                  <a:pt x="2512696" y="393681"/>
                  <a:pt x="2450237" y="372863"/>
                </a:cubicBezTo>
                <a:cubicBezTo>
                  <a:pt x="2438400" y="361026"/>
                  <a:pt x="2420019" y="353233"/>
                  <a:pt x="2414726" y="337352"/>
                </a:cubicBezTo>
                <a:cubicBezTo>
                  <a:pt x="2411767" y="328474"/>
                  <a:pt x="2408311" y="319747"/>
                  <a:pt x="2405849" y="310719"/>
                </a:cubicBezTo>
                <a:cubicBezTo>
                  <a:pt x="2396382" y="276007"/>
                  <a:pt x="2396873" y="239601"/>
                  <a:pt x="2370338" y="213065"/>
                </a:cubicBezTo>
                <a:cubicBezTo>
                  <a:pt x="2362793" y="205520"/>
                  <a:pt x="2353248" y="200081"/>
                  <a:pt x="2343705" y="195309"/>
                </a:cubicBezTo>
                <a:cubicBezTo>
                  <a:pt x="2335335" y="191124"/>
                  <a:pt x="2325950" y="189391"/>
                  <a:pt x="2317072" y="186432"/>
                </a:cubicBezTo>
                <a:cubicBezTo>
                  <a:pt x="2311154" y="180513"/>
                  <a:pt x="2306013" y="173698"/>
                  <a:pt x="2299317" y="168676"/>
                </a:cubicBezTo>
                <a:cubicBezTo>
                  <a:pt x="2282246" y="155872"/>
                  <a:pt x="2246051" y="133166"/>
                  <a:pt x="2246051" y="133166"/>
                </a:cubicBezTo>
                <a:cubicBezTo>
                  <a:pt x="2235128" y="100397"/>
                  <a:pt x="2235697" y="95687"/>
                  <a:pt x="2210540" y="62144"/>
                </a:cubicBezTo>
                <a:cubicBezTo>
                  <a:pt x="2203007" y="52100"/>
                  <a:pt x="2191944" y="45156"/>
                  <a:pt x="2183907" y="35511"/>
                </a:cubicBezTo>
                <a:cubicBezTo>
                  <a:pt x="2153018" y="-1556"/>
                  <a:pt x="2183241" y="14574"/>
                  <a:pt x="2139519" y="0"/>
                </a:cubicBezTo>
                <a:cubicBezTo>
                  <a:pt x="2118804" y="2959"/>
                  <a:pt x="2097962" y="5135"/>
                  <a:pt x="2077375" y="8878"/>
                </a:cubicBezTo>
                <a:cubicBezTo>
                  <a:pt x="2065370" y="11061"/>
                  <a:pt x="2053899" y="15750"/>
                  <a:pt x="2041864" y="17756"/>
                </a:cubicBezTo>
                <a:cubicBezTo>
                  <a:pt x="2018331" y="21678"/>
                  <a:pt x="1994517" y="23674"/>
                  <a:pt x="1970843" y="26633"/>
                </a:cubicBezTo>
                <a:cubicBezTo>
                  <a:pt x="1870042" y="60235"/>
                  <a:pt x="1953088" y="23081"/>
                  <a:pt x="1953088" y="266331"/>
                </a:cubicBezTo>
                <a:cubicBezTo>
                  <a:pt x="1953088" y="275689"/>
                  <a:pt x="1950827" y="286347"/>
                  <a:pt x="1944210" y="292964"/>
                </a:cubicBezTo>
                <a:lnTo>
                  <a:pt x="1944210" y="275208"/>
                </a:lnTo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70ED411-180A-41C6-9940-79CB82EC6EBA}"/>
              </a:ext>
            </a:extLst>
          </p:cNvPr>
          <p:cNvSpPr/>
          <p:nvPr/>
        </p:nvSpPr>
        <p:spPr>
          <a:xfrm>
            <a:off x="4429958" y="2679660"/>
            <a:ext cx="2228639" cy="1395713"/>
          </a:xfrm>
          <a:custGeom>
            <a:avLst/>
            <a:gdLst>
              <a:gd name="connsiteX0" fmla="*/ 1899822 w 5717220"/>
              <a:gd name="connsiteY0" fmla="*/ 88777 h 4216894"/>
              <a:gd name="connsiteX1" fmla="*/ 1908699 w 5717220"/>
              <a:gd name="connsiteY1" fmla="*/ 133166 h 4216894"/>
              <a:gd name="connsiteX2" fmla="*/ 1926455 w 5717220"/>
              <a:gd name="connsiteY2" fmla="*/ 186432 h 4216894"/>
              <a:gd name="connsiteX3" fmla="*/ 1926455 w 5717220"/>
              <a:gd name="connsiteY3" fmla="*/ 328474 h 4216894"/>
              <a:gd name="connsiteX4" fmla="*/ 1899822 w 5717220"/>
              <a:gd name="connsiteY4" fmla="*/ 319597 h 4216894"/>
              <a:gd name="connsiteX5" fmla="*/ 1855433 w 5717220"/>
              <a:gd name="connsiteY5" fmla="*/ 310719 h 4216894"/>
              <a:gd name="connsiteX6" fmla="*/ 1802167 w 5717220"/>
              <a:gd name="connsiteY6" fmla="*/ 284086 h 4216894"/>
              <a:gd name="connsiteX7" fmla="*/ 1775534 w 5717220"/>
              <a:gd name="connsiteY7" fmla="*/ 266331 h 4216894"/>
              <a:gd name="connsiteX8" fmla="*/ 1713391 w 5717220"/>
              <a:gd name="connsiteY8" fmla="*/ 257453 h 4216894"/>
              <a:gd name="connsiteX9" fmla="*/ 1660125 w 5717220"/>
              <a:gd name="connsiteY9" fmla="*/ 266331 h 4216894"/>
              <a:gd name="connsiteX10" fmla="*/ 1642369 w 5717220"/>
              <a:gd name="connsiteY10" fmla="*/ 284086 h 4216894"/>
              <a:gd name="connsiteX11" fmla="*/ 1615736 w 5717220"/>
              <a:gd name="connsiteY11" fmla="*/ 301841 h 4216894"/>
              <a:gd name="connsiteX12" fmla="*/ 1571348 w 5717220"/>
              <a:gd name="connsiteY12" fmla="*/ 337352 h 4216894"/>
              <a:gd name="connsiteX13" fmla="*/ 1535837 w 5717220"/>
              <a:gd name="connsiteY13" fmla="*/ 390618 h 4216894"/>
              <a:gd name="connsiteX14" fmla="*/ 1518082 w 5717220"/>
              <a:gd name="connsiteY14" fmla="*/ 417251 h 4216894"/>
              <a:gd name="connsiteX15" fmla="*/ 1500326 w 5717220"/>
              <a:gd name="connsiteY15" fmla="*/ 435006 h 4216894"/>
              <a:gd name="connsiteX16" fmla="*/ 1491449 w 5717220"/>
              <a:gd name="connsiteY16" fmla="*/ 470517 h 4216894"/>
              <a:gd name="connsiteX17" fmla="*/ 1455938 w 5717220"/>
              <a:gd name="connsiteY17" fmla="*/ 506028 h 4216894"/>
              <a:gd name="connsiteX18" fmla="*/ 1438183 w 5717220"/>
              <a:gd name="connsiteY18" fmla="*/ 568171 h 4216894"/>
              <a:gd name="connsiteX19" fmla="*/ 1420427 w 5717220"/>
              <a:gd name="connsiteY19" fmla="*/ 674703 h 4216894"/>
              <a:gd name="connsiteX20" fmla="*/ 1411550 w 5717220"/>
              <a:gd name="connsiteY20" fmla="*/ 727969 h 4216894"/>
              <a:gd name="connsiteX21" fmla="*/ 1393794 w 5717220"/>
              <a:gd name="connsiteY21" fmla="*/ 763480 h 4216894"/>
              <a:gd name="connsiteX22" fmla="*/ 1411550 w 5717220"/>
              <a:gd name="connsiteY22" fmla="*/ 861134 h 4216894"/>
              <a:gd name="connsiteX23" fmla="*/ 1384917 w 5717220"/>
              <a:gd name="connsiteY23" fmla="*/ 878890 h 4216894"/>
              <a:gd name="connsiteX24" fmla="*/ 1296140 w 5717220"/>
              <a:gd name="connsiteY24" fmla="*/ 896645 h 4216894"/>
              <a:gd name="connsiteX25" fmla="*/ 1225119 w 5717220"/>
              <a:gd name="connsiteY25" fmla="*/ 905523 h 4216894"/>
              <a:gd name="connsiteX26" fmla="*/ 1198486 w 5717220"/>
              <a:gd name="connsiteY26" fmla="*/ 914400 h 4216894"/>
              <a:gd name="connsiteX27" fmla="*/ 1074198 w 5717220"/>
              <a:gd name="connsiteY27" fmla="*/ 932156 h 4216894"/>
              <a:gd name="connsiteX28" fmla="*/ 1020932 w 5717220"/>
              <a:gd name="connsiteY28" fmla="*/ 949911 h 4216894"/>
              <a:gd name="connsiteX29" fmla="*/ 967666 w 5717220"/>
              <a:gd name="connsiteY29" fmla="*/ 985422 h 4216894"/>
              <a:gd name="connsiteX30" fmla="*/ 914400 w 5717220"/>
              <a:gd name="connsiteY30" fmla="*/ 1003177 h 4216894"/>
              <a:gd name="connsiteX31" fmla="*/ 887767 w 5717220"/>
              <a:gd name="connsiteY31" fmla="*/ 1012055 h 4216894"/>
              <a:gd name="connsiteX32" fmla="*/ 852257 w 5717220"/>
              <a:gd name="connsiteY32" fmla="*/ 1038688 h 4216894"/>
              <a:gd name="connsiteX33" fmla="*/ 825624 w 5717220"/>
              <a:gd name="connsiteY33" fmla="*/ 1047566 h 4216894"/>
              <a:gd name="connsiteX34" fmla="*/ 781235 w 5717220"/>
              <a:gd name="connsiteY34" fmla="*/ 1074199 h 4216894"/>
              <a:gd name="connsiteX35" fmla="*/ 754602 w 5717220"/>
              <a:gd name="connsiteY35" fmla="*/ 1100832 h 4216894"/>
              <a:gd name="connsiteX36" fmla="*/ 727969 w 5717220"/>
              <a:gd name="connsiteY36" fmla="*/ 1109709 h 4216894"/>
              <a:gd name="connsiteX37" fmla="*/ 710214 w 5717220"/>
              <a:gd name="connsiteY37" fmla="*/ 1127465 h 4216894"/>
              <a:gd name="connsiteX38" fmla="*/ 683581 w 5717220"/>
              <a:gd name="connsiteY38" fmla="*/ 1145220 h 4216894"/>
              <a:gd name="connsiteX39" fmla="*/ 648070 w 5717220"/>
              <a:gd name="connsiteY39" fmla="*/ 1180731 h 4216894"/>
              <a:gd name="connsiteX40" fmla="*/ 594804 w 5717220"/>
              <a:gd name="connsiteY40" fmla="*/ 1216241 h 4216894"/>
              <a:gd name="connsiteX41" fmla="*/ 532660 w 5717220"/>
              <a:gd name="connsiteY41" fmla="*/ 1260630 h 4216894"/>
              <a:gd name="connsiteX42" fmla="*/ 514905 w 5717220"/>
              <a:gd name="connsiteY42" fmla="*/ 1287263 h 4216894"/>
              <a:gd name="connsiteX43" fmla="*/ 488272 w 5717220"/>
              <a:gd name="connsiteY43" fmla="*/ 1305018 h 4216894"/>
              <a:gd name="connsiteX44" fmla="*/ 479394 w 5717220"/>
              <a:gd name="connsiteY44" fmla="*/ 1340529 h 4216894"/>
              <a:gd name="connsiteX45" fmla="*/ 443884 w 5717220"/>
              <a:gd name="connsiteY45" fmla="*/ 1420428 h 4216894"/>
              <a:gd name="connsiteX46" fmla="*/ 426128 w 5717220"/>
              <a:gd name="connsiteY46" fmla="*/ 1438183 h 4216894"/>
              <a:gd name="connsiteX47" fmla="*/ 417251 w 5717220"/>
              <a:gd name="connsiteY47" fmla="*/ 1464816 h 4216894"/>
              <a:gd name="connsiteX48" fmla="*/ 461639 w 5717220"/>
              <a:gd name="connsiteY48" fmla="*/ 1571348 h 4216894"/>
              <a:gd name="connsiteX49" fmla="*/ 497150 w 5717220"/>
              <a:gd name="connsiteY49" fmla="*/ 1615736 h 4216894"/>
              <a:gd name="connsiteX50" fmla="*/ 523783 w 5717220"/>
              <a:gd name="connsiteY50" fmla="*/ 1695635 h 4216894"/>
              <a:gd name="connsiteX51" fmla="*/ 532660 w 5717220"/>
              <a:gd name="connsiteY51" fmla="*/ 1722268 h 4216894"/>
              <a:gd name="connsiteX52" fmla="*/ 550416 w 5717220"/>
              <a:gd name="connsiteY52" fmla="*/ 1748901 h 4216894"/>
              <a:gd name="connsiteX53" fmla="*/ 559293 w 5717220"/>
              <a:gd name="connsiteY53" fmla="*/ 1775534 h 4216894"/>
              <a:gd name="connsiteX54" fmla="*/ 568171 w 5717220"/>
              <a:gd name="connsiteY54" fmla="*/ 1811045 h 4216894"/>
              <a:gd name="connsiteX55" fmla="*/ 585926 w 5717220"/>
              <a:gd name="connsiteY55" fmla="*/ 1864311 h 4216894"/>
              <a:gd name="connsiteX56" fmla="*/ 603682 w 5717220"/>
              <a:gd name="connsiteY56" fmla="*/ 1882067 h 4216894"/>
              <a:gd name="connsiteX57" fmla="*/ 612559 w 5717220"/>
              <a:gd name="connsiteY57" fmla="*/ 1944210 h 4216894"/>
              <a:gd name="connsiteX58" fmla="*/ 621437 w 5717220"/>
              <a:gd name="connsiteY58" fmla="*/ 1988599 h 4216894"/>
              <a:gd name="connsiteX59" fmla="*/ 612559 w 5717220"/>
              <a:gd name="connsiteY59" fmla="*/ 2210540 h 4216894"/>
              <a:gd name="connsiteX60" fmla="*/ 594804 w 5717220"/>
              <a:gd name="connsiteY60" fmla="*/ 2237173 h 4216894"/>
              <a:gd name="connsiteX61" fmla="*/ 585926 w 5717220"/>
              <a:gd name="connsiteY61" fmla="*/ 2272684 h 4216894"/>
              <a:gd name="connsiteX62" fmla="*/ 568171 w 5717220"/>
              <a:gd name="connsiteY62" fmla="*/ 2325950 h 4216894"/>
              <a:gd name="connsiteX63" fmla="*/ 559293 w 5717220"/>
              <a:gd name="connsiteY63" fmla="*/ 2361461 h 4216894"/>
              <a:gd name="connsiteX64" fmla="*/ 541538 w 5717220"/>
              <a:gd name="connsiteY64" fmla="*/ 2388094 h 4216894"/>
              <a:gd name="connsiteX65" fmla="*/ 532660 w 5717220"/>
              <a:gd name="connsiteY65" fmla="*/ 2423604 h 4216894"/>
              <a:gd name="connsiteX66" fmla="*/ 514905 w 5717220"/>
              <a:gd name="connsiteY66" fmla="*/ 2530136 h 4216894"/>
              <a:gd name="connsiteX67" fmla="*/ 506027 w 5717220"/>
              <a:gd name="connsiteY67" fmla="*/ 2556769 h 4216894"/>
              <a:gd name="connsiteX68" fmla="*/ 479394 w 5717220"/>
              <a:gd name="connsiteY68" fmla="*/ 2574525 h 4216894"/>
              <a:gd name="connsiteX69" fmla="*/ 443884 w 5717220"/>
              <a:gd name="connsiteY69" fmla="*/ 2627791 h 4216894"/>
              <a:gd name="connsiteX70" fmla="*/ 426128 w 5717220"/>
              <a:gd name="connsiteY70" fmla="*/ 2681057 h 4216894"/>
              <a:gd name="connsiteX71" fmla="*/ 381740 w 5717220"/>
              <a:gd name="connsiteY71" fmla="*/ 2689934 h 4216894"/>
              <a:gd name="connsiteX72" fmla="*/ 328474 w 5717220"/>
              <a:gd name="connsiteY72" fmla="*/ 2689934 h 4216894"/>
              <a:gd name="connsiteX73" fmla="*/ 257453 w 5717220"/>
              <a:gd name="connsiteY73" fmla="*/ 2681057 h 4216894"/>
              <a:gd name="connsiteX74" fmla="*/ 186431 w 5717220"/>
              <a:gd name="connsiteY74" fmla="*/ 2627791 h 4216894"/>
              <a:gd name="connsiteX75" fmla="*/ 159798 w 5717220"/>
              <a:gd name="connsiteY75" fmla="*/ 2618913 h 4216894"/>
              <a:gd name="connsiteX76" fmla="*/ 71022 w 5717220"/>
              <a:gd name="connsiteY76" fmla="*/ 2636668 h 4216894"/>
              <a:gd name="connsiteX77" fmla="*/ 44389 w 5717220"/>
              <a:gd name="connsiteY77" fmla="*/ 2689934 h 4216894"/>
              <a:gd name="connsiteX78" fmla="*/ 0 w 5717220"/>
              <a:gd name="connsiteY78" fmla="*/ 2698812 h 4216894"/>
              <a:gd name="connsiteX79" fmla="*/ 17756 w 5717220"/>
              <a:gd name="connsiteY79" fmla="*/ 2867488 h 4216894"/>
              <a:gd name="connsiteX80" fmla="*/ 35511 w 5717220"/>
              <a:gd name="connsiteY80" fmla="*/ 2974020 h 4216894"/>
              <a:gd name="connsiteX81" fmla="*/ 53266 w 5717220"/>
              <a:gd name="connsiteY81" fmla="*/ 3027286 h 4216894"/>
              <a:gd name="connsiteX82" fmla="*/ 62144 w 5717220"/>
              <a:gd name="connsiteY82" fmla="*/ 3053919 h 4216894"/>
              <a:gd name="connsiteX83" fmla="*/ 88777 w 5717220"/>
              <a:gd name="connsiteY83" fmla="*/ 3107185 h 4216894"/>
              <a:gd name="connsiteX84" fmla="*/ 71022 w 5717220"/>
              <a:gd name="connsiteY84" fmla="*/ 3275861 h 4216894"/>
              <a:gd name="connsiteX85" fmla="*/ 62144 w 5717220"/>
              <a:gd name="connsiteY85" fmla="*/ 3311371 h 4216894"/>
              <a:gd name="connsiteX86" fmla="*/ 71022 w 5717220"/>
              <a:gd name="connsiteY86" fmla="*/ 3435659 h 4216894"/>
              <a:gd name="connsiteX87" fmla="*/ 230820 w 5717220"/>
              <a:gd name="connsiteY87" fmla="*/ 3426781 h 4216894"/>
              <a:gd name="connsiteX88" fmla="*/ 292963 w 5717220"/>
              <a:gd name="connsiteY88" fmla="*/ 3471169 h 4216894"/>
              <a:gd name="connsiteX89" fmla="*/ 310719 w 5717220"/>
              <a:gd name="connsiteY89" fmla="*/ 3488925 h 4216894"/>
              <a:gd name="connsiteX90" fmla="*/ 328474 w 5717220"/>
              <a:gd name="connsiteY90" fmla="*/ 3542191 h 4216894"/>
              <a:gd name="connsiteX91" fmla="*/ 337352 w 5717220"/>
              <a:gd name="connsiteY91" fmla="*/ 3568824 h 4216894"/>
              <a:gd name="connsiteX92" fmla="*/ 355107 w 5717220"/>
              <a:gd name="connsiteY92" fmla="*/ 3604334 h 4216894"/>
              <a:gd name="connsiteX93" fmla="*/ 363985 w 5717220"/>
              <a:gd name="connsiteY93" fmla="*/ 3630967 h 4216894"/>
              <a:gd name="connsiteX94" fmla="*/ 390618 w 5717220"/>
              <a:gd name="connsiteY94" fmla="*/ 3648723 h 4216894"/>
              <a:gd name="connsiteX95" fmla="*/ 435006 w 5717220"/>
              <a:gd name="connsiteY95" fmla="*/ 3684233 h 4216894"/>
              <a:gd name="connsiteX96" fmla="*/ 470517 w 5717220"/>
              <a:gd name="connsiteY96" fmla="*/ 3728622 h 4216894"/>
              <a:gd name="connsiteX97" fmla="*/ 497150 w 5717220"/>
              <a:gd name="connsiteY97" fmla="*/ 3746377 h 4216894"/>
              <a:gd name="connsiteX98" fmla="*/ 514905 w 5717220"/>
              <a:gd name="connsiteY98" fmla="*/ 3773010 h 4216894"/>
              <a:gd name="connsiteX99" fmla="*/ 532660 w 5717220"/>
              <a:gd name="connsiteY99" fmla="*/ 3790766 h 4216894"/>
              <a:gd name="connsiteX100" fmla="*/ 550416 w 5717220"/>
              <a:gd name="connsiteY100" fmla="*/ 3844032 h 4216894"/>
              <a:gd name="connsiteX101" fmla="*/ 532660 w 5717220"/>
              <a:gd name="connsiteY101" fmla="*/ 3879542 h 4216894"/>
              <a:gd name="connsiteX102" fmla="*/ 497150 w 5717220"/>
              <a:gd name="connsiteY102" fmla="*/ 3897298 h 4216894"/>
              <a:gd name="connsiteX103" fmla="*/ 514905 w 5717220"/>
              <a:gd name="connsiteY103" fmla="*/ 3923931 h 4216894"/>
              <a:gd name="connsiteX104" fmla="*/ 523783 w 5717220"/>
              <a:gd name="connsiteY104" fmla="*/ 3950564 h 4216894"/>
              <a:gd name="connsiteX105" fmla="*/ 541538 w 5717220"/>
              <a:gd name="connsiteY105" fmla="*/ 3977197 h 4216894"/>
              <a:gd name="connsiteX106" fmla="*/ 550416 w 5717220"/>
              <a:gd name="connsiteY106" fmla="*/ 4003830 h 4216894"/>
              <a:gd name="connsiteX107" fmla="*/ 577049 w 5717220"/>
              <a:gd name="connsiteY107" fmla="*/ 4012707 h 4216894"/>
              <a:gd name="connsiteX108" fmla="*/ 621437 w 5717220"/>
              <a:gd name="connsiteY108" fmla="*/ 4083729 h 4216894"/>
              <a:gd name="connsiteX109" fmla="*/ 639192 w 5717220"/>
              <a:gd name="connsiteY109" fmla="*/ 4110362 h 4216894"/>
              <a:gd name="connsiteX110" fmla="*/ 692459 w 5717220"/>
              <a:gd name="connsiteY110" fmla="*/ 4128117 h 4216894"/>
              <a:gd name="connsiteX111" fmla="*/ 719092 w 5717220"/>
              <a:gd name="connsiteY111" fmla="*/ 4145872 h 4216894"/>
              <a:gd name="connsiteX112" fmla="*/ 754602 w 5717220"/>
              <a:gd name="connsiteY112" fmla="*/ 4154750 h 4216894"/>
              <a:gd name="connsiteX113" fmla="*/ 843379 w 5717220"/>
              <a:gd name="connsiteY113" fmla="*/ 4172505 h 4216894"/>
              <a:gd name="connsiteX114" fmla="*/ 870012 w 5717220"/>
              <a:gd name="connsiteY114" fmla="*/ 4181383 h 4216894"/>
              <a:gd name="connsiteX115" fmla="*/ 905523 w 5717220"/>
              <a:gd name="connsiteY115" fmla="*/ 4199138 h 4216894"/>
              <a:gd name="connsiteX116" fmla="*/ 994299 w 5717220"/>
              <a:gd name="connsiteY116" fmla="*/ 4216894 h 4216894"/>
              <a:gd name="connsiteX117" fmla="*/ 1118587 w 5717220"/>
              <a:gd name="connsiteY117" fmla="*/ 4208016 h 4216894"/>
              <a:gd name="connsiteX118" fmla="*/ 1145220 w 5717220"/>
              <a:gd name="connsiteY118" fmla="*/ 4190261 h 4216894"/>
              <a:gd name="connsiteX119" fmla="*/ 1180730 w 5717220"/>
              <a:gd name="connsiteY119" fmla="*/ 4181383 h 4216894"/>
              <a:gd name="connsiteX120" fmla="*/ 1198486 w 5717220"/>
              <a:gd name="connsiteY120" fmla="*/ 4163628 h 4216894"/>
              <a:gd name="connsiteX121" fmla="*/ 1225119 w 5717220"/>
              <a:gd name="connsiteY121" fmla="*/ 4154750 h 4216894"/>
              <a:gd name="connsiteX122" fmla="*/ 1269507 w 5717220"/>
              <a:gd name="connsiteY122" fmla="*/ 4119239 h 4216894"/>
              <a:gd name="connsiteX123" fmla="*/ 1518082 w 5717220"/>
              <a:gd name="connsiteY123" fmla="*/ 4136995 h 4216894"/>
              <a:gd name="connsiteX124" fmla="*/ 1606859 w 5717220"/>
              <a:gd name="connsiteY124" fmla="*/ 4128117 h 4216894"/>
              <a:gd name="connsiteX125" fmla="*/ 1731146 w 5717220"/>
              <a:gd name="connsiteY125" fmla="*/ 4110362 h 4216894"/>
              <a:gd name="connsiteX126" fmla="*/ 1757779 w 5717220"/>
              <a:gd name="connsiteY126" fmla="*/ 4101484 h 4216894"/>
              <a:gd name="connsiteX127" fmla="*/ 1837678 w 5717220"/>
              <a:gd name="connsiteY127" fmla="*/ 4119239 h 4216894"/>
              <a:gd name="connsiteX128" fmla="*/ 1882066 w 5717220"/>
              <a:gd name="connsiteY128" fmla="*/ 4145872 h 4216894"/>
              <a:gd name="connsiteX129" fmla="*/ 1890944 w 5717220"/>
              <a:gd name="connsiteY129" fmla="*/ 4119239 h 4216894"/>
              <a:gd name="connsiteX130" fmla="*/ 1944210 w 5717220"/>
              <a:gd name="connsiteY130" fmla="*/ 4101484 h 4216894"/>
              <a:gd name="connsiteX131" fmla="*/ 2032987 w 5717220"/>
              <a:gd name="connsiteY131" fmla="*/ 4074851 h 4216894"/>
              <a:gd name="connsiteX132" fmla="*/ 2086253 w 5717220"/>
              <a:gd name="connsiteY132" fmla="*/ 4065973 h 4216894"/>
              <a:gd name="connsiteX133" fmla="*/ 2139519 w 5717220"/>
              <a:gd name="connsiteY133" fmla="*/ 4048218 h 4216894"/>
              <a:gd name="connsiteX134" fmla="*/ 2219418 w 5717220"/>
              <a:gd name="connsiteY134" fmla="*/ 4021585 h 4216894"/>
              <a:gd name="connsiteX135" fmla="*/ 2272684 w 5717220"/>
              <a:gd name="connsiteY135" fmla="*/ 4003830 h 4216894"/>
              <a:gd name="connsiteX136" fmla="*/ 2361460 w 5717220"/>
              <a:gd name="connsiteY136" fmla="*/ 3994952 h 4216894"/>
              <a:gd name="connsiteX137" fmla="*/ 2441359 w 5717220"/>
              <a:gd name="connsiteY137" fmla="*/ 3977197 h 4216894"/>
              <a:gd name="connsiteX138" fmla="*/ 2467992 w 5717220"/>
              <a:gd name="connsiteY138" fmla="*/ 3968319 h 4216894"/>
              <a:gd name="connsiteX139" fmla="*/ 2503503 w 5717220"/>
              <a:gd name="connsiteY139" fmla="*/ 3959441 h 4216894"/>
              <a:gd name="connsiteX140" fmla="*/ 2583402 w 5717220"/>
              <a:gd name="connsiteY140" fmla="*/ 3932808 h 4216894"/>
              <a:gd name="connsiteX141" fmla="*/ 2610035 w 5717220"/>
              <a:gd name="connsiteY141" fmla="*/ 3923931 h 4216894"/>
              <a:gd name="connsiteX142" fmla="*/ 2636668 w 5717220"/>
              <a:gd name="connsiteY142" fmla="*/ 3906175 h 4216894"/>
              <a:gd name="connsiteX143" fmla="*/ 2707690 w 5717220"/>
              <a:gd name="connsiteY143" fmla="*/ 3888420 h 4216894"/>
              <a:gd name="connsiteX144" fmla="*/ 2778711 w 5717220"/>
              <a:gd name="connsiteY144" fmla="*/ 3835154 h 4216894"/>
              <a:gd name="connsiteX145" fmla="*/ 2805344 w 5717220"/>
              <a:gd name="connsiteY145" fmla="*/ 3817399 h 4216894"/>
              <a:gd name="connsiteX146" fmla="*/ 2823099 w 5717220"/>
              <a:gd name="connsiteY146" fmla="*/ 3799643 h 4216894"/>
              <a:gd name="connsiteX147" fmla="*/ 2894121 w 5717220"/>
              <a:gd name="connsiteY147" fmla="*/ 3781888 h 4216894"/>
              <a:gd name="connsiteX148" fmla="*/ 2929631 w 5717220"/>
              <a:gd name="connsiteY148" fmla="*/ 3773010 h 4216894"/>
              <a:gd name="connsiteX149" fmla="*/ 2982897 w 5717220"/>
              <a:gd name="connsiteY149" fmla="*/ 3755255 h 4216894"/>
              <a:gd name="connsiteX150" fmla="*/ 3053919 w 5717220"/>
              <a:gd name="connsiteY150" fmla="*/ 3719744 h 4216894"/>
              <a:gd name="connsiteX151" fmla="*/ 3240350 w 5717220"/>
              <a:gd name="connsiteY151" fmla="*/ 3684233 h 4216894"/>
              <a:gd name="connsiteX152" fmla="*/ 3275860 w 5717220"/>
              <a:gd name="connsiteY152" fmla="*/ 3675356 h 4216894"/>
              <a:gd name="connsiteX153" fmla="*/ 3320249 w 5717220"/>
              <a:gd name="connsiteY153" fmla="*/ 3666478 h 4216894"/>
              <a:gd name="connsiteX154" fmla="*/ 3373515 w 5717220"/>
              <a:gd name="connsiteY154" fmla="*/ 3648723 h 4216894"/>
              <a:gd name="connsiteX155" fmla="*/ 3453414 w 5717220"/>
              <a:gd name="connsiteY155" fmla="*/ 3622090 h 4216894"/>
              <a:gd name="connsiteX156" fmla="*/ 3480047 w 5717220"/>
              <a:gd name="connsiteY156" fmla="*/ 3613212 h 4216894"/>
              <a:gd name="connsiteX157" fmla="*/ 3506680 w 5717220"/>
              <a:gd name="connsiteY157" fmla="*/ 3604334 h 4216894"/>
              <a:gd name="connsiteX158" fmla="*/ 3542191 w 5717220"/>
              <a:gd name="connsiteY158" fmla="*/ 3595457 h 4216894"/>
              <a:gd name="connsiteX159" fmla="*/ 3586579 w 5717220"/>
              <a:gd name="connsiteY159" fmla="*/ 3551068 h 4216894"/>
              <a:gd name="connsiteX160" fmla="*/ 3639845 w 5717220"/>
              <a:gd name="connsiteY160" fmla="*/ 3533313 h 4216894"/>
              <a:gd name="connsiteX161" fmla="*/ 3666478 w 5717220"/>
              <a:gd name="connsiteY161" fmla="*/ 3524435 h 4216894"/>
              <a:gd name="connsiteX162" fmla="*/ 3693111 w 5717220"/>
              <a:gd name="connsiteY162" fmla="*/ 3497802 h 4216894"/>
              <a:gd name="connsiteX163" fmla="*/ 3746377 w 5717220"/>
              <a:gd name="connsiteY163" fmla="*/ 3480047 h 4216894"/>
              <a:gd name="connsiteX164" fmla="*/ 3799643 w 5717220"/>
              <a:gd name="connsiteY164" fmla="*/ 3426781 h 4216894"/>
              <a:gd name="connsiteX165" fmla="*/ 3888420 w 5717220"/>
              <a:gd name="connsiteY165" fmla="*/ 3400148 h 4216894"/>
              <a:gd name="connsiteX166" fmla="*/ 3959441 w 5717220"/>
              <a:gd name="connsiteY166" fmla="*/ 3364637 h 4216894"/>
              <a:gd name="connsiteX167" fmla="*/ 4012707 w 5717220"/>
              <a:gd name="connsiteY167" fmla="*/ 3329127 h 4216894"/>
              <a:gd name="connsiteX168" fmla="*/ 4039340 w 5717220"/>
              <a:gd name="connsiteY168" fmla="*/ 3320249 h 4216894"/>
              <a:gd name="connsiteX169" fmla="*/ 4128117 w 5717220"/>
              <a:gd name="connsiteY169" fmla="*/ 3275861 h 4216894"/>
              <a:gd name="connsiteX170" fmla="*/ 4181383 w 5717220"/>
              <a:gd name="connsiteY170" fmla="*/ 3293616 h 4216894"/>
              <a:gd name="connsiteX171" fmla="*/ 4208016 w 5717220"/>
              <a:gd name="connsiteY171" fmla="*/ 3302494 h 4216894"/>
              <a:gd name="connsiteX172" fmla="*/ 4243526 w 5717220"/>
              <a:gd name="connsiteY172" fmla="*/ 3311371 h 4216894"/>
              <a:gd name="connsiteX173" fmla="*/ 4261282 w 5717220"/>
              <a:gd name="connsiteY173" fmla="*/ 3329127 h 4216894"/>
              <a:gd name="connsiteX174" fmla="*/ 4287915 w 5717220"/>
              <a:gd name="connsiteY174" fmla="*/ 3338004 h 4216894"/>
              <a:gd name="connsiteX175" fmla="*/ 4429958 w 5717220"/>
              <a:gd name="connsiteY175" fmla="*/ 3355760 h 4216894"/>
              <a:gd name="connsiteX176" fmla="*/ 4456591 w 5717220"/>
              <a:gd name="connsiteY176" fmla="*/ 3444536 h 4216894"/>
              <a:gd name="connsiteX177" fmla="*/ 4483224 w 5717220"/>
              <a:gd name="connsiteY177" fmla="*/ 3453414 h 4216894"/>
              <a:gd name="connsiteX178" fmla="*/ 4500979 w 5717220"/>
              <a:gd name="connsiteY178" fmla="*/ 3480047 h 4216894"/>
              <a:gd name="connsiteX179" fmla="*/ 4527612 w 5717220"/>
              <a:gd name="connsiteY179" fmla="*/ 3488925 h 4216894"/>
              <a:gd name="connsiteX180" fmla="*/ 4572000 w 5717220"/>
              <a:gd name="connsiteY180" fmla="*/ 3506680 h 4216894"/>
              <a:gd name="connsiteX181" fmla="*/ 4864963 w 5717220"/>
              <a:gd name="connsiteY181" fmla="*/ 3515558 h 4216894"/>
              <a:gd name="connsiteX182" fmla="*/ 4980373 w 5717220"/>
              <a:gd name="connsiteY182" fmla="*/ 3524435 h 4216894"/>
              <a:gd name="connsiteX183" fmla="*/ 5157926 w 5717220"/>
              <a:gd name="connsiteY183" fmla="*/ 3533313 h 4216894"/>
              <a:gd name="connsiteX184" fmla="*/ 5299969 w 5717220"/>
              <a:gd name="connsiteY184" fmla="*/ 3542191 h 4216894"/>
              <a:gd name="connsiteX185" fmla="*/ 5362113 w 5717220"/>
              <a:gd name="connsiteY185" fmla="*/ 3559946 h 4216894"/>
              <a:gd name="connsiteX186" fmla="*/ 5388746 w 5717220"/>
              <a:gd name="connsiteY186" fmla="*/ 3568824 h 4216894"/>
              <a:gd name="connsiteX187" fmla="*/ 5548544 w 5717220"/>
              <a:gd name="connsiteY187" fmla="*/ 3559946 h 4216894"/>
              <a:gd name="connsiteX188" fmla="*/ 5601810 w 5717220"/>
              <a:gd name="connsiteY188" fmla="*/ 3542191 h 4216894"/>
              <a:gd name="connsiteX189" fmla="*/ 5619565 w 5717220"/>
              <a:gd name="connsiteY189" fmla="*/ 3284738 h 4216894"/>
              <a:gd name="connsiteX190" fmla="*/ 5628443 w 5717220"/>
              <a:gd name="connsiteY190" fmla="*/ 3258105 h 4216894"/>
              <a:gd name="connsiteX191" fmla="*/ 5610688 w 5717220"/>
              <a:gd name="connsiteY191" fmla="*/ 3204839 h 4216894"/>
              <a:gd name="connsiteX192" fmla="*/ 5601810 w 5717220"/>
              <a:gd name="connsiteY192" fmla="*/ 3169329 h 4216894"/>
              <a:gd name="connsiteX193" fmla="*/ 5584055 w 5717220"/>
              <a:gd name="connsiteY193" fmla="*/ 3142696 h 4216894"/>
              <a:gd name="connsiteX194" fmla="*/ 5557422 w 5717220"/>
              <a:gd name="connsiteY194" fmla="*/ 3089430 h 4216894"/>
              <a:gd name="connsiteX195" fmla="*/ 5548544 w 5717220"/>
              <a:gd name="connsiteY195" fmla="*/ 3009531 h 4216894"/>
              <a:gd name="connsiteX196" fmla="*/ 5521911 w 5717220"/>
              <a:gd name="connsiteY196" fmla="*/ 2956265 h 4216894"/>
              <a:gd name="connsiteX197" fmla="*/ 5495278 w 5717220"/>
              <a:gd name="connsiteY197" fmla="*/ 2902999 h 4216894"/>
              <a:gd name="connsiteX198" fmla="*/ 5513033 w 5717220"/>
              <a:gd name="connsiteY198" fmla="*/ 2814222 h 4216894"/>
              <a:gd name="connsiteX199" fmla="*/ 5521911 w 5717220"/>
              <a:gd name="connsiteY199" fmla="*/ 2778711 h 4216894"/>
              <a:gd name="connsiteX200" fmla="*/ 5548544 w 5717220"/>
              <a:gd name="connsiteY200" fmla="*/ 2752078 h 4216894"/>
              <a:gd name="connsiteX201" fmla="*/ 5584055 w 5717220"/>
              <a:gd name="connsiteY201" fmla="*/ 2734323 h 4216894"/>
              <a:gd name="connsiteX202" fmla="*/ 5628443 w 5717220"/>
              <a:gd name="connsiteY202" fmla="*/ 2681057 h 4216894"/>
              <a:gd name="connsiteX203" fmla="*/ 5681709 w 5717220"/>
              <a:gd name="connsiteY203" fmla="*/ 2627791 h 4216894"/>
              <a:gd name="connsiteX204" fmla="*/ 5699464 w 5717220"/>
              <a:gd name="connsiteY204" fmla="*/ 2592280 h 4216894"/>
              <a:gd name="connsiteX205" fmla="*/ 5717220 w 5717220"/>
              <a:gd name="connsiteY205" fmla="*/ 2539014 h 4216894"/>
              <a:gd name="connsiteX206" fmla="*/ 5699464 w 5717220"/>
              <a:gd name="connsiteY206" fmla="*/ 2459115 h 4216894"/>
              <a:gd name="connsiteX207" fmla="*/ 5690587 w 5717220"/>
              <a:gd name="connsiteY207" fmla="*/ 2423604 h 4216894"/>
              <a:gd name="connsiteX208" fmla="*/ 5663954 w 5717220"/>
              <a:gd name="connsiteY208" fmla="*/ 2388094 h 4216894"/>
              <a:gd name="connsiteX209" fmla="*/ 5646198 w 5717220"/>
              <a:gd name="connsiteY209" fmla="*/ 2130641 h 4216894"/>
              <a:gd name="connsiteX210" fmla="*/ 5619565 w 5717220"/>
              <a:gd name="connsiteY210" fmla="*/ 2068498 h 4216894"/>
              <a:gd name="connsiteX211" fmla="*/ 5601810 w 5717220"/>
              <a:gd name="connsiteY211" fmla="*/ 2050742 h 4216894"/>
              <a:gd name="connsiteX212" fmla="*/ 5584055 w 5717220"/>
              <a:gd name="connsiteY212" fmla="*/ 2024109 h 4216894"/>
              <a:gd name="connsiteX213" fmla="*/ 5548544 w 5717220"/>
              <a:gd name="connsiteY213" fmla="*/ 1979721 h 4216894"/>
              <a:gd name="connsiteX214" fmla="*/ 5521911 w 5717220"/>
              <a:gd name="connsiteY214" fmla="*/ 1899822 h 4216894"/>
              <a:gd name="connsiteX215" fmla="*/ 5504156 w 5717220"/>
              <a:gd name="connsiteY215" fmla="*/ 1873189 h 4216894"/>
              <a:gd name="connsiteX216" fmla="*/ 5477523 w 5717220"/>
              <a:gd name="connsiteY216" fmla="*/ 1819923 h 4216894"/>
              <a:gd name="connsiteX217" fmla="*/ 5468645 w 5717220"/>
              <a:gd name="connsiteY217" fmla="*/ 1793290 h 4216894"/>
              <a:gd name="connsiteX218" fmla="*/ 5450890 w 5717220"/>
              <a:gd name="connsiteY218" fmla="*/ 1775534 h 4216894"/>
              <a:gd name="connsiteX219" fmla="*/ 5424257 w 5717220"/>
              <a:gd name="connsiteY219" fmla="*/ 1784412 h 4216894"/>
              <a:gd name="connsiteX220" fmla="*/ 5415379 w 5717220"/>
              <a:gd name="connsiteY220" fmla="*/ 1811045 h 4216894"/>
              <a:gd name="connsiteX221" fmla="*/ 5379868 w 5717220"/>
              <a:gd name="connsiteY221" fmla="*/ 1855433 h 4216894"/>
              <a:gd name="connsiteX222" fmla="*/ 5344358 w 5717220"/>
              <a:gd name="connsiteY222" fmla="*/ 1873189 h 4216894"/>
              <a:gd name="connsiteX223" fmla="*/ 5308847 w 5717220"/>
              <a:gd name="connsiteY223" fmla="*/ 1908700 h 4216894"/>
              <a:gd name="connsiteX224" fmla="*/ 5291092 w 5717220"/>
              <a:gd name="connsiteY224" fmla="*/ 1686758 h 4216894"/>
              <a:gd name="connsiteX225" fmla="*/ 5264459 w 5717220"/>
              <a:gd name="connsiteY225" fmla="*/ 1642369 h 4216894"/>
              <a:gd name="connsiteX226" fmla="*/ 5228948 w 5717220"/>
              <a:gd name="connsiteY226" fmla="*/ 1580226 h 4216894"/>
              <a:gd name="connsiteX227" fmla="*/ 5220070 w 5717220"/>
              <a:gd name="connsiteY227" fmla="*/ 1553593 h 4216894"/>
              <a:gd name="connsiteX228" fmla="*/ 5202315 w 5717220"/>
              <a:gd name="connsiteY228" fmla="*/ 1518082 h 4216894"/>
              <a:gd name="connsiteX229" fmla="*/ 5193437 w 5717220"/>
              <a:gd name="connsiteY229" fmla="*/ 1491449 h 4216894"/>
              <a:gd name="connsiteX230" fmla="*/ 5166804 w 5717220"/>
              <a:gd name="connsiteY230" fmla="*/ 1482571 h 4216894"/>
              <a:gd name="connsiteX231" fmla="*/ 5149049 w 5717220"/>
              <a:gd name="connsiteY231" fmla="*/ 1455938 h 4216894"/>
              <a:gd name="connsiteX232" fmla="*/ 5095783 w 5717220"/>
              <a:gd name="connsiteY232" fmla="*/ 1455938 h 4216894"/>
              <a:gd name="connsiteX233" fmla="*/ 5051394 w 5717220"/>
              <a:gd name="connsiteY233" fmla="*/ 1473694 h 4216894"/>
              <a:gd name="connsiteX234" fmla="*/ 4998128 w 5717220"/>
              <a:gd name="connsiteY234" fmla="*/ 1509204 h 4216894"/>
              <a:gd name="connsiteX235" fmla="*/ 4980373 w 5717220"/>
              <a:gd name="connsiteY235" fmla="*/ 1535837 h 4216894"/>
              <a:gd name="connsiteX236" fmla="*/ 4918229 w 5717220"/>
              <a:gd name="connsiteY236" fmla="*/ 1562470 h 4216894"/>
              <a:gd name="connsiteX237" fmla="*/ 4900474 w 5717220"/>
              <a:gd name="connsiteY237" fmla="*/ 1580226 h 4216894"/>
              <a:gd name="connsiteX238" fmla="*/ 4829453 w 5717220"/>
              <a:gd name="connsiteY238" fmla="*/ 1580226 h 4216894"/>
              <a:gd name="connsiteX239" fmla="*/ 4776187 w 5717220"/>
              <a:gd name="connsiteY239" fmla="*/ 1571348 h 4216894"/>
              <a:gd name="connsiteX240" fmla="*/ 4731798 w 5717220"/>
              <a:gd name="connsiteY240" fmla="*/ 1580226 h 4216894"/>
              <a:gd name="connsiteX241" fmla="*/ 4696288 w 5717220"/>
              <a:gd name="connsiteY241" fmla="*/ 1642369 h 4216894"/>
              <a:gd name="connsiteX242" fmla="*/ 4678532 w 5717220"/>
              <a:gd name="connsiteY242" fmla="*/ 1660125 h 4216894"/>
              <a:gd name="connsiteX243" fmla="*/ 4634144 w 5717220"/>
              <a:gd name="connsiteY243" fmla="*/ 1704513 h 4216894"/>
              <a:gd name="connsiteX244" fmla="*/ 4589756 w 5717220"/>
              <a:gd name="connsiteY244" fmla="*/ 1748901 h 4216894"/>
              <a:gd name="connsiteX245" fmla="*/ 4572000 w 5717220"/>
              <a:gd name="connsiteY245" fmla="*/ 1766657 h 4216894"/>
              <a:gd name="connsiteX246" fmla="*/ 4518734 w 5717220"/>
              <a:gd name="connsiteY246" fmla="*/ 1784412 h 4216894"/>
              <a:gd name="connsiteX247" fmla="*/ 4394447 w 5717220"/>
              <a:gd name="connsiteY247" fmla="*/ 1775534 h 4216894"/>
              <a:gd name="connsiteX248" fmla="*/ 4367814 w 5717220"/>
              <a:gd name="connsiteY248" fmla="*/ 1757779 h 4216894"/>
              <a:gd name="connsiteX249" fmla="*/ 4341181 w 5717220"/>
              <a:gd name="connsiteY249" fmla="*/ 1748901 h 4216894"/>
              <a:gd name="connsiteX250" fmla="*/ 4305670 w 5717220"/>
              <a:gd name="connsiteY250" fmla="*/ 1669002 h 4216894"/>
              <a:gd name="connsiteX251" fmla="*/ 4279037 w 5717220"/>
              <a:gd name="connsiteY251" fmla="*/ 1651247 h 4216894"/>
              <a:gd name="connsiteX252" fmla="*/ 4252404 w 5717220"/>
              <a:gd name="connsiteY252" fmla="*/ 1589103 h 4216894"/>
              <a:gd name="connsiteX253" fmla="*/ 4225771 w 5717220"/>
              <a:gd name="connsiteY253" fmla="*/ 1535837 h 4216894"/>
              <a:gd name="connsiteX254" fmla="*/ 4190260 w 5717220"/>
              <a:gd name="connsiteY254" fmla="*/ 1464816 h 4216894"/>
              <a:gd name="connsiteX255" fmla="*/ 4154750 w 5717220"/>
              <a:gd name="connsiteY255" fmla="*/ 1455938 h 4216894"/>
              <a:gd name="connsiteX256" fmla="*/ 4128117 w 5717220"/>
              <a:gd name="connsiteY256" fmla="*/ 1447061 h 4216894"/>
              <a:gd name="connsiteX257" fmla="*/ 4048218 w 5717220"/>
              <a:gd name="connsiteY257" fmla="*/ 1402672 h 4216894"/>
              <a:gd name="connsiteX258" fmla="*/ 3950563 w 5717220"/>
              <a:gd name="connsiteY258" fmla="*/ 1411550 h 4216894"/>
              <a:gd name="connsiteX259" fmla="*/ 3915053 w 5717220"/>
              <a:gd name="connsiteY259" fmla="*/ 1455938 h 4216894"/>
              <a:gd name="connsiteX260" fmla="*/ 3888420 w 5717220"/>
              <a:gd name="connsiteY260" fmla="*/ 1464816 h 4216894"/>
              <a:gd name="connsiteX261" fmla="*/ 3906175 w 5717220"/>
              <a:gd name="connsiteY261" fmla="*/ 1420428 h 4216894"/>
              <a:gd name="connsiteX262" fmla="*/ 3950563 w 5717220"/>
              <a:gd name="connsiteY262" fmla="*/ 1376039 h 4216894"/>
              <a:gd name="connsiteX263" fmla="*/ 3959441 w 5717220"/>
              <a:gd name="connsiteY263" fmla="*/ 1349406 h 4216894"/>
              <a:gd name="connsiteX264" fmla="*/ 3977196 w 5717220"/>
              <a:gd name="connsiteY264" fmla="*/ 1287263 h 4216894"/>
              <a:gd name="connsiteX265" fmla="*/ 3959441 w 5717220"/>
              <a:gd name="connsiteY265" fmla="*/ 1260630 h 4216894"/>
              <a:gd name="connsiteX266" fmla="*/ 3941686 w 5717220"/>
              <a:gd name="connsiteY266" fmla="*/ 1242874 h 4216894"/>
              <a:gd name="connsiteX267" fmla="*/ 3932808 w 5717220"/>
              <a:gd name="connsiteY267" fmla="*/ 1216241 h 4216894"/>
              <a:gd name="connsiteX268" fmla="*/ 3915053 w 5717220"/>
              <a:gd name="connsiteY268" fmla="*/ 1189608 h 4216894"/>
              <a:gd name="connsiteX269" fmla="*/ 3861787 w 5717220"/>
              <a:gd name="connsiteY269" fmla="*/ 1091954 h 4216894"/>
              <a:gd name="connsiteX270" fmla="*/ 3844031 w 5717220"/>
              <a:gd name="connsiteY270" fmla="*/ 1074199 h 4216894"/>
              <a:gd name="connsiteX271" fmla="*/ 3817398 w 5717220"/>
              <a:gd name="connsiteY271" fmla="*/ 1065321 h 4216894"/>
              <a:gd name="connsiteX272" fmla="*/ 3790765 w 5717220"/>
              <a:gd name="connsiteY272" fmla="*/ 1038688 h 4216894"/>
              <a:gd name="connsiteX273" fmla="*/ 3755255 w 5717220"/>
              <a:gd name="connsiteY273" fmla="*/ 1029810 h 4216894"/>
              <a:gd name="connsiteX274" fmla="*/ 3728622 w 5717220"/>
              <a:gd name="connsiteY274" fmla="*/ 1020933 h 4216894"/>
              <a:gd name="connsiteX275" fmla="*/ 3613212 w 5717220"/>
              <a:gd name="connsiteY275" fmla="*/ 1003177 h 4216894"/>
              <a:gd name="connsiteX276" fmla="*/ 3586579 w 5717220"/>
              <a:gd name="connsiteY276" fmla="*/ 1012055 h 4216894"/>
              <a:gd name="connsiteX277" fmla="*/ 3577701 w 5717220"/>
              <a:gd name="connsiteY277" fmla="*/ 1038688 h 4216894"/>
              <a:gd name="connsiteX278" fmla="*/ 3533313 w 5717220"/>
              <a:gd name="connsiteY278" fmla="*/ 1083076 h 4216894"/>
              <a:gd name="connsiteX279" fmla="*/ 3515558 w 5717220"/>
              <a:gd name="connsiteY279" fmla="*/ 1109709 h 4216894"/>
              <a:gd name="connsiteX280" fmla="*/ 3497802 w 5717220"/>
              <a:gd name="connsiteY280" fmla="*/ 1127465 h 4216894"/>
              <a:gd name="connsiteX281" fmla="*/ 3462292 w 5717220"/>
              <a:gd name="connsiteY281" fmla="*/ 1198486 h 4216894"/>
              <a:gd name="connsiteX282" fmla="*/ 3453414 w 5717220"/>
              <a:gd name="connsiteY282" fmla="*/ 1225119 h 4216894"/>
              <a:gd name="connsiteX283" fmla="*/ 3435659 w 5717220"/>
              <a:gd name="connsiteY283" fmla="*/ 1251752 h 4216894"/>
              <a:gd name="connsiteX284" fmla="*/ 3417903 w 5717220"/>
              <a:gd name="connsiteY284" fmla="*/ 1296140 h 4216894"/>
              <a:gd name="connsiteX285" fmla="*/ 3400148 w 5717220"/>
              <a:gd name="connsiteY285" fmla="*/ 1313896 h 4216894"/>
              <a:gd name="connsiteX286" fmla="*/ 3364637 w 5717220"/>
              <a:gd name="connsiteY286" fmla="*/ 1367162 h 4216894"/>
              <a:gd name="connsiteX287" fmla="*/ 3275860 w 5717220"/>
              <a:gd name="connsiteY287" fmla="*/ 1447061 h 4216894"/>
              <a:gd name="connsiteX288" fmla="*/ 3266983 w 5717220"/>
              <a:gd name="connsiteY288" fmla="*/ 1473694 h 4216894"/>
              <a:gd name="connsiteX289" fmla="*/ 3231472 w 5717220"/>
              <a:gd name="connsiteY289" fmla="*/ 1464816 h 4216894"/>
              <a:gd name="connsiteX290" fmla="*/ 3249227 w 5717220"/>
              <a:gd name="connsiteY290" fmla="*/ 1233997 h 4216894"/>
              <a:gd name="connsiteX291" fmla="*/ 3275860 w 5717220"/>
              <a:gd name="connsiteY291" fmla="*/ 1118587 h 4216894"/>
              <a:gd name="connsiteX292" fmla="*/ 3284738 w 5717220"/>
              <a:gd name="connsiteY292" fmla="*/ 1083076 h 4216894"/>
              <a:gd name="connsiteX293" fmla="*/ 3302493 w 5717220"/>
              <a:gd name="connsiteY293" fmla="*/ 1047566 h 4216894"/>
              <a:gd name="connsiteX294" fmla="*/ 3329126 w 5717220"/>
              <a:gd name="connsiteY294" fmla="*/ 1003177 h 4216894"/>
              <a:gd name="connsiteX295" fmla="*/ 3293616 w 5717220"/>
              <a:gd name="connsiteY295" fmla="*/ 878890 h 4216894"/>
              <a:gd name="connsiteX296" fmla="*/ 3275860 w 5717220"/>
              <a:gd name="connsiteY296" fmla="*/ 861134 h 4216894"/>
              <a:gd name="connsiteX297" fmla="*/ 3249227 w 5717220"/>
              <a:gd name="connsiteY297" fmla="*/ 816746 h 4216894"/>
              <a:gd name="connsiteX298" fmla="*/ 3195961 w 5717220"/>
              <a:gd name="connsiteY298" fmla="*/ 745725 h 4216894"/>
              <a:gd name="connsiteX299" fmla="*/ 3187084 w 5717220"/>
              <a:gd name="connsiteY299" fmla="*/ 719092 h 4216894"/>
              <a:gd name="connsiteX300" fmla="*/ 3062796 w 5717220"/>
              <a:gd name="connsiteY300" fmla="*/ 683581 h 4216894"/>
              <a:gd name="connsiteX301" fmla="*/ 3036163 w 5717220"/>
              <a:gd name="connsiteY301" fmla="*/ 665826 h 4216894"/>
              <a:gd name="connsiteX302" fmla="*/ 3018408 w 5717220"/>
              <a:gd name="connsiteY302" fmla="*/ 648070 h 4216894"/>
              <a:gd name="connsiteX303" fmla="*/ 2974020 w 5717220"/>
              <a:gd name="connsiteY303" fmla="*/ 639193 h 4216894"/>
              <a:gd name="connsiteX304" fmla="*/ 2920754 w 5717220"/>
              <a:gd name="connsiteY304" fmla="*/ 621437 h 4216894"/>
              <a:gd name="connsiteX305" fmla="*/ 2867488 w 5717220"/>
              <a:gd name="connsiteY305" fmla="*/ 603682 h 4216894"/>
              <a:gd name="connsiteX306" fmla="*/ 2840855 w 5717220"/>
              <a:gd name="connsiteY306" fmla="*/ 594804 h 4216894"/>
              <a:gd name="connsiteX307" fmla="*/ 2814222 w 5717220"/>
              <a:gd name="connsiteY307" fmla="*/ 577049 h 4216894"/>
              <a:gd name="connsiteX308" fmla="*/ 2760956 w 5717220"/>
              <a:gd name="connsiteY308" fmla="*/ 550416 h 4216894"/>
              <a:gd name="connsiteX309" fmla="*/ 2725445 w 5717220"/>
              <a:gd name="connsiteY309" fmla="*/ 506028 h 4216894"/>
              <a:gd name="connsiteX310" fmla="*/ 2663301 w 5717220"/>
              <a:gd name="connsiteY310" fmla="*/ 435006 h 4216894"/>
              <a:gd name="connsiteX311" fmla="*/ 2689934 w 5717220"/>
              <a:gd name="connsiteY311" fmla="*/ 514905 h 4216894"/>
              <a:gd name="connsiteX312" fmla="*/ 2716567 w 5717220"/>
              <a:gd name="connsiteY312" fmla="*/ 550416 h 4216894"/>
              <a:gd name="connsiteX313" fmla="*/ 2707690 w 5717220"/>
              <a:gd name="connsiteY313" fmla="*/ 523783 h 4216894"/>
              <a:gd name="connsiteX314" fmla="*/ 2645546 w 5717220"/>
              <a:gd name="connsiteY314" fmla="*/ 497150 h 4216894"/>
              <a:gd name="connsiteX315" fmla="*/ 2618913 w 5717220"/>
              <a:gd name="connsiteY315" fmla="*/ 479395 h 4216894"/>
              <a:gd name="connsiteX316" fmla="*/ 2601158 w 5717220"/>
              <a:gd name="connsiteY316" fmla="*/ 452762 h 4216894"/>
              <a:gd name="connsiteX317" fmla="*/ 2547892 w 5717220"/>
              <a:gd name="connsiteY317" fmla="*/ 435006 h 4216894"/>
              <a:gd name="connsiteX318" fmla="*/ 2539014 w 5717220"/>
              <a:gd name="connsiteY318" fmla="*/ 408373 h 4216894"/>
              <a:gd name="connsiteX319" fmla="*/ 2512381 w 5717220"/>
              <a:gd name="connsiteY319" fmla="*/ 399496 h 4216894"/>
              <a:gd name="connsiteX320" fmla="*/ 2450237 w 5717220"/>
              <a:gd name="connsiteY320" fmla="*/ 372863 h 4216894"/>
              <a:gd name="connsiteX321" fmla="*/ 2414726 w 5717220"/>
              <a:gd name="connsiteY321" fmla="*/ 337352 h 4216894"/>
              <a:gd name="connsiteX322" fmla="*/ 2405849 w 5717220"/>
              <a:gd name="connsiteY322" fmla="*/ 310719 h 4216894"/>
              <a:gd name="connsiteX323" fmla="*/ 2370338 w 5717220"/>
              <a:gd name="connsiteY323" fmla="*/ 213065 h 4216894"/>
              <a:gd name="connsiteX324" fmla="*/ 2343705 w 5717220"/>
              <a:gd name="connsiteY324" fmla="*/ 195309 h 4216894"/>
              <a:gd name="connsiteX325" fmla="*/ 2317072 w 5717220"/>
              <a:gd name="connsiteY325" fmla="*/ 186432 h 4216894"/>
              <a:gd name="connsiteX326" fmla="*/ 2299317 w 5717220"/>
              <a:gd name="connsiteY326" fmla="*/ 168676 h 4216894"/>
              <a:gd name="connsiteX327" fmla="*/ 2246051 w 5717220"/>
              <a:gd name="connsiteY327" fmla="*/ 133166 h 4216894"/>
              <a:gd name="connsiteX328" fmla="*/ 2210540 w 5717220"/>
              <a:gd name="connsiteY328" fmla="*/ 62144 h 4216894"/>
              <a:gd name="connsiteX329" fmla="*/ 2183907 w 5717220"/>
              <a:gd name="connsiteY329" fmla="*/ 35511 h 4216894"/>
              <a:gd name="connsiteX330" fmla="*/ 2139519 w 5717220"/>
              <a:gd name="connsiteY330" fmla="*/ 0 h 4216894"/>
              <a:gd name="connsiteX331" fmla="*/ 2077375 w 5717220"/>
              <a:gd name="connsiteY331" fmla="*/ 8878 h 4216894"/>
              <a:gd name="connsiteX332" fmla="*/ 2041864 w 5717220"/>
              <a:gd name="connsiteY332" fmla="*/ 17756 h 4216894"/>
              <a:gd name="connsiteX333" fmla="*/ 1970843 w 5717220"/>
              <a:gd name="connsiteY333" fmla="*/ 26633 h 4216894"/>
              <a:gd name="connsiteX334" fmla="*/ 1953088 w 5717220"/>
              <a:gd name="connsiteY334" fmla="*/ 266331 h 4216894"/>
              <a:gd name="connsiteX335" fmla="*/ 1944210 w 5717220"/>
              <a:gd name="connsiteY335" fmla="*/ 292964 h 4216894"/>
              <a:gd name="connsiteX336" fmla="*/ 1944210 w 5717220"/>
              <a:gd name="connsiteY336" fmla="*/ 275208 h 42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717220" h="4216894">
                <a:moveTo>
                  <a:pt x="1899822" y="88777"/>
                </a:moveTo>
                <a:cubicBezTo>
                  <a:pt x="1902781" y="103573"/>
                  <a:pt x="1904729" y="118608"/>
                  <a:pt x="1908699" y="133166"/>
                </a:cubicBezTo>
                <a:cubicBezTo>
                  <a:pt x="1913623" y="151222"/>
                  <a:pt x="1926455" y="186432"/>
                  <a:pt x="1926455" y="186432"/>
                </a:cubicBezTo>
                <a:cubicBezTo>
                  <a:pt x="1927520" y="197082"/>
                  <a:pt x="1946033" y="304000"/>
                  <a:pt x="1926455" y="328474"/>
                </a:cubicBezTo>
                <a:cubicBezTo>
                  <a:pt x="1920609" y="335781"/>
                  <a:pt x="1908900" y="321867"/>
                  <a:pt x="1899822" y="319597"/>
                </a:cubicBezTo>
                <a:cubicBezTo>
                  <a:pt x="1885183" y="315937"/>
                  <a:pt x="1870229" y="313678"/>
                  <a:pt x="1855433" y="310719"/>
                </a:cubicBezTo>
                <a:cubicBezTo>
                  <a:pt x="1779107" y="259836"/>
                  <a:pt x="1875677" y="320841"/>
                  <a:pt x="1802167" y="284086"/>
                </a:cubicBezTo>
                <a:cubicBezTo>
                  <a:pt x="1792624" y="279314"/>
                  <a:pt x="1785754" y="269397"/>
                  <a:pt x="1775534" y="266331"/>
                </a:cubicBezTo>
                <a:cubicBezTo>
                  <a:pt x="1755492" y="260318"/>
                  <a:pt x="1734105" y="260412"/>
                  <a:pt x="1713391" y="257453"/>
                </a:cubicBezTo>
                <a:cubicBezTo>
                  <a:pt x="1695636" y="260412"/>
                  <a:pt x="1676979" y="260011"/>
                  <a:pt x="1660125" y="266331"/>
                </a:cubicBezTo>
                <a:cubicBezTo>
                  <a:pt x="1652288" y="269270"/>
                  <a:pt x="1648905" y="278857"/>
                  <a:pt x="1642369" y="284086"/>
                </a:cubicBezTo>
                <a:cubicBezTo>
                  <a:pt x="1634037" y="290751"/>
                  <a:pt x="1624067" y="295176"/>
                  <a:pt x="1615736" y="301841"/>
                </a:cubicBezTo>
                <a:cubicBezTo>
                  <a:pt x="1552487" y="352441"/>
                  <a:pt x="1653321" y="282704"/>
                  <a:pt x="1571348" y="337352"/>
                </a:cubicBezTo>
                <a:lnTo>
                  <a:pt x="1535837" y="390618"/>
                </a:lnTo>
                <a:cubicBezTo>
                  <a:pt x="1529919" y="399496"/>
                  <a:pt x="1525627" y="409707"/>
                  <a:pt x="1518082" y="417251"/>
                </a:cubicBezTo>
                <a:lnTo>
                  <a:pt x="1500326" y="435006"/>
                </a:lnTo>
                <a:cubicBezTo>
                  <a:pt x="1497367" y="446843"/>
                  <a:pt x="1497916" y="460170"/>
                  <a:pt x="1491449" y="470517"/>
                </a:cubicBezTo>
                <a:cubicBezTo>
                  <a:pt x="1482577" y="484713"/>
                  <a:pt x="1455938" y="506028"/>
                  <a:pt x="1455938" y="506028"/>
                </a:cubicBezTo>
                <a:cubicBezTo>
                  <a:pt x="1449307" y="525919"/>
                  <a:pt x="1441369" y="547464"/>
                  <a:pt x="1438183" y="568171"/>
                </a:cubicBezTo>
                <a:cubicBezTo>
                  <a:pt x="1421194" y="678604"/>
                  <a:pt x="1440251" y="615233"/>
                  <a:pt x="1420427" y="674703"/>
                </a:cubicBezTo>
                <a:cubicBezTo>
                  <a:pt x="1417468" y="692458"/>
                  <a:pt x="1416722" y="710728"/>
                  <a:pt x="1411550" y="727969"/>
                </a:cubicBezTo>
                <a:cubicBezTo>
                  <a:pt x="1407747" y="740645"/>
                  <a:pt x="1394893" y="750291"/>
                  <a:pt x="1393794" y="763480"/>
                </a:cubicBezTo>
                <a:cubicBezTo>
                  <a:pt x="1390448" y="803633"/>
                  <a:pt x="1400377" y="827617"/>
                  <a:pt x="1411550" y="861134"/>
                </a:cubicBezTo>
                <a:cubicBezTo>
                  <a:pt x="1402672" y="867053"/>
                  <a:pt x="1394460" y="874118"/>
                  <a:pt x="1384917" y="878890"/>
                </a:cubicBezTo>
                <a:cubicBezTo>
                  <a:pt x="1360395" y="891151"/>
                  <a:pt x="1318438" y="893672"/>
                  <a:pt x="1296140" y="896645"/>
                </a:cubicBezTo>
                <a:lnTo>
                  <a:pt x="1225119" y="905523"/>
                </a:lnTo>
                <a:cubicBezTo>
                  <a:pt x="1216241" y="908482"/>
                  <a:pt x="1207621" y="912370"/>
                  <a:pt x="1198486" y="914400"/>
                </a:cubicBezTo>
                <a:cubicBezTo>
                  <a:pt x="1165567" y="921715"/>
                  <a:pt x="1104920" y="928316"/>
                  <a:pt x="1074198" y="932156"/>
                </a:cubicBezTo>
                <a:cubicBezTo>
                  <a:pt x="1056443" y="938074"/>
                  <a:pt x="1034166" y="936677"/>
                  <a:pt x="1020932" y="949911"/>
                </a:cubicBezTo>
                <a:cubicBezTo>
                  <a:pt x="998351" y="972493"/>
                  <a:pt x="1003498" y="971089"/>
                  <a:pt x="967666" y="985422"/>
                </a:cubicBezTo>
                <a:cubicBezTo>
                  <a:pt x="950289" y="992373"/>
                  <a:pt x="932155" y="997259"/>
                  <a:pt x="914400" y="1003177"/>
                </a:cubicBezTo>
                <a:lnTo>
                  <a:pt x="887767" y="1012055"/>
                </a:lnTo>
                <a:cubicBezTo>
                  <a:pt x="875930" y="1020933"/>
                  <a:pt x="865103" y="1031347"/>
                  <a:pt x="852257" y="1038688"/>
                </a:cubicBezTo>
                <a:cubicBezTo>
                  <a:pt x="844132" y="1043331"/>
                  <a:pt x="833648" y="1042751"/>
                  <a:pt x="825624" y="1047566"/>
                </a:cubicBezTo>
                <a:cubicBezTo>
                  <a:pt x="764692" y="1084124"/>
                  <a:pt x="856682" y="1049049"/>
                  <a:pt x="781235" y="1074199"/>
                </a:cubicBezTo>
                <a:cubicBezTo>
                  <a:pt x="772357" y="1083077"/>
                  <a:pt x="765048" y="1093868"/>
                  <a:pt x="754602" y="1100832"/>
                </a:cubicBezTo>
                <a:cubicBezTo>
                  <a:pt x="746816" y="1106023"/>
                  <a:pt x="735993" y="1104894"/>
                  <a:pt x="727969" y="1109709"/>
                </a:cubicBezTo>
                <a:cubicBezTo>
                  <a:pt x="720792" y="1114015"/>
                  <a:pt x="716750" y="1122236"/>
                  <a:pt x="710214" y="1127465"/>
                </a:cubicBezTo>
                <a:cubicBezTo>
                  <a:pt x="701883" y="1134130"/>
                  <a:pt x="691682" y="1138276"/>
                  <a:pt x="683581" y="1145220"/>
                </a:cubicBezTo>
                <a:cubicBezTo>
                  <a:pt x="670871" y="1156114"/>
                  <a:pt x="661999" y="1171445"/>
                  <a:pt x="648070" y="1180731"/>
                </a:cubicBezTo>
                <a:cubicBezTo>
                  <a:pt x="630315" y="1192568"/>
                  <a:pt x="609893" y="1201152"/>
                  <a:pt x="594804" y="1216241"/>
                </a:cubicBezTo>
                <a:cubicBezTo>
                  <a:pt x="552676" y="1258369"/>
                  <a:pt x="575174" y="1246458"/>
                  <a:pt x="532660" y="1260630"/>
                </a:cubicBezTo>
                <a:cubicBezTo>
                  <a:pt x="526742" y="1269508"/>
                  <a:pt x="522450" y="1279718"/>
                  <a:pt x="514905" y="1287263"/>
                </a:cubicBezTo>
                <a:cubicBezTo>
                  <a:pt x="507360" y="1294808"/>
                  <a:pt x="494190" y="1296140"/>
                  <a:pt x="488272" y="1305018"/>
                </a:cubicBezTo>
                <a:cubicBezTo>
                  <a:pt x="481504" y="1315170"/>
                  <a:pt x="482900" y="1328842"/>
                  <a:pt x="479394" y="1340529"/>
                </a:cubicBezTo>
                <a:cubicBezTo>
                  <a:pt x="467569" y="1379946"/>
                  <a:pt x="466717" y="1391888"/>
                  <a:pt x="443884" y="1420428"/>
                </a:cubicBezTo>
                <a:cubicBezTo>
                  <a:pt x="438655" y="1426964"/>
                  <a:pt x="432047" y="1432265"/>
                  <a:pt x="426128" y="1438183"/>
                </a:cubicBezTo>
                <a:cubicBezTo>
                  <a:pt x="423169" y="1447061"/>
                  <a:pt x="417251" y="1455458"/>
                  <a:pt x="417251" y="1464816"/>
                </a:cubicBezTo>
                <a:cubicBezTo>
                  <a:pt x="417251" y="1520554"/>
                  <a:pt x="430826" y="1525128"/>
                  <a:pt x="461639" y="1571348"/>
                </a:cubicBezTo>
                <a:cubicBezTo>
                  <a:pt x="484038" y="1604947"/>
                  <a:pt x="471848" y="1590436"/>
                  <a:pt x="497150" y="1615736"/>
                </a:cubicBezTo>
                <a:lnTo>
                  <a:pt x="523783" y="1695635"/>
                </a:lnTo>
                <a:cubicBezTo>
                  <a:pt x="526742" y="1704513"/>
                  <a:pt x="527469" y="1714482"/>
                  <a:pt x="532660" y="1722268"/>
                </a:cubicBezTo>
                <a:lnTo>
                  <a:pt x="550416" y="1748901"/>
                </a:lnTo>
                <a:cubicBezTo>
                  <a:pt x="553375" y="1757779"/>
                  <a:pt x="556722" y="1766536"/>
                  <a:pt x="559293" y="1775534"/>
                </a:cubicBezTo>
                <a:cubicBezTo>
                  <a:pt x="562645" y="1787266"/>
                  <a:pt x="564665" y="1799358"/>
                  <a:pt x="568171" y="1811045"/>
                </a:cubicBezTo>
                <a:cubicBezTo>
                  <a:pt x="573549" y="1828971"/>
                  <a:pt x="572692" y="1851077"/>
                  <a:pt x="585926" y="1864311"/>
                </a:cubicBezTo>
                <a:lnTo>
                  <a:pt x="603682" y="1882067"/>
                </a:lnTo>
                <a:cubicBezTo>
                  <a:pt x="606641" y="1902781"/>
                  <a:pt x="609119" y="1923570"/>
                  <a:pt x="612559" y="1944210"/>
                </a:cubicBezTo>
                <a:cubicBezTo>
                  <a:pt x="615040" y="1959094"/>
                  <a:pt x="621437" y="1973510"/>
                  <a:pt x="621437" y="1988599"/>
                </a:cubicBezTo>
                <a:cubicBezTo>
                  <a:pt x="621437" y="2062638"/>
                  <a:pt x="620447" y="2136922"/>
                  <a:pt x="612559" y="2210540"/>
                </a:cubicBezTo>
                <a:cubicBezTo>
                  <a:pt x="611422" y="2221149"/>
                  <a:pt x="600722" y="2228295"/>
                  <a:pt x="594804" y="2237173"/>
                </a:cubicBezTo>
                <a:cubicBezTo>
                  <a:pt x="591845" y="2249010"/>
                  <a:pt x="589432" y="2260997"/>
                  <a:pt x="585926" y="2272684"/>
                </a:cubicBezTo>
                <a:cubicBezTo>
                  <a:pt x="580548" y="2290610"/>
                  <a:pt x="572710" y="2307793"/>
                  <a:pt x="568171" y="2325950"/>
                </a:cubicBezTo>
                <a:cubicBezTo>
                  <a:pt x="565212" y="2337787"/>
                  <a:pt x="564099" y="2350246"/>
                  <a:pt x="559293" y="2361461"/>
                </a:cubicBezTo>
                <a:cubicBezTo>
                  <a:pt x="555090" y="2371268"/>
                  <a:pt x="547456" y="2379216"/>
                  <a:pt x="541538" y="2388094"/>
                </a:cubicBezTo>
                <a:cubicBezTo>
                  <a:pt x="538579" y="2399931"/>
                  <a:pt x="534909" y="2411612"/>
                  <a:pt x="532660" y="2423604"/>
                </a:cubicBezTo>
                <a:cubicBezTo>
                  <a:pt x="526025" y="2458988"/>
                  <a:pt x="526290" y="2495983"/>
                  <a:pt x="514905" y="2530136"/>
                </a:cubicBezTo>
                <a:cubicBezTo>
                  <a:pt x="511946" y="2539014"/>
                  <a:pt x="511873" y="2549462"/>
                  <a:pt x="506027" y="2556769"/>
                </a:cubicBezTo>
                <a:cubicBezTo>
                  <a:pt x="499362" y="2565101"/>
                  <a:pt x="488272" y="2568606"/>
                  <a:pt x="479394" y="2574525"/>
                </a:cubicBezTo>
                <a:cubicBezTo>
                  <a:pt x="467557" y="2592280"/>
                  <a:pt x="450632" y="2607547"/>
                  <a:pt x="443884" y="2627791"/>
                </a:cubicBezTo>
                <a:cubicBezTo>
                  <a:pt x="437965" y="2645546"/>
                  <a:pt x="444480" y="2677387"/>
                  <a:pt x="426128" y="2681057"/>
                </a:cubicBezTo>
                <a:lnTo>
                  <a:pt x="381740" y="2689934"/>
                </a:lnTo>
                <a:cubicBezTo>
                  <a:pt x="310719" y="2666262"/>
                  <a:pt x="399495" y="2689934"/>
                  <a:pt x="328474" y="2689934"/>
                </a:cubicBezTo>
                <a:cubicBezTo>
                  <a:pt x="304616" y="2689934"/>
                  <a:pt x="281127" y="2684016"/>
                  <a:pt x="257453" y="2681057"/>
                </a:cubicBezTo>
                <a:cubicBezTo>
                  <a:pt x="236420" y="2660024"/>
                  <a:pt x="216548" y="2637830"/>
                  <a:pt x="186431" y="2627791"/>
                </a:cubicBezTo>
                <a:lnTo>
                  <a:pt x="159798" y="2618913"/>
                </a:lnTo>
                <a:cubicBezTo>
                  <a:pt x="130206" y="2624831"/>
                  <a:pt x="99651" y="2627125"/>
                  <a:pt x="71022" y="2636668"/>
                </a:cubicBezTo>
                <a:cubicBezTo>
                  <a:pt x="32423" y="2649534"/>
                  <a:pt x="73102" y="2666007"/>
                  <a:pt x="44389" y="2689934"/>
                </a:cubicBezTo>
                <a:cubicBezTo>
                  <a:pt x="32797" y="2699594"/>
                  <a:pt x="14796" y="2695853"/>
                  <a:pt x="0" y="2698812"/>
                </a:cubicBezTo>
                <a:cubicBezTo>
                  <a:pt x="5919" y="2755037"/>
                  <a:pt x="11276" y="2811325"/>
                  <a:pt x="17756" y="2867488"/>
                </a:cubicBezTo>
                <a:cubicBezTo>
                  <a:pt x="20298" y="2889517"/>
                  <a:pt x="28636" y="2948812"/>
                  <a:pt x="35511" y="2974020"/>
                </a:cubicBezTo>
                <a:cubicBezTo>
                  <a:pt x="40435" y="2992076"/>
                  <a:pt x="47348" y="3009531"/>
                  <a:pt x="53266" y="3027286"/>
                </a:cubicBezTo>
                <a:cubicBezTo>
                  <a:pt x="56225" y="3036164"/>
                  <a:pt x="56953" y="3046133"/>
                  <a:pt x="62144" y="3053919"/>
                </a:cubicBezTo>
                <a:cubicBezTo>
                  <a:pt x="85090" y="3088338"/>
                  <a:pt x="76525" y="3070430"/>
                  <a:pt x="88777" y="3107185"/>
                </a:cubicBezTo>
                <a:cubicBezTo>
                  <a:pt x="82859" y="3163410"/>
                  <a:pt x="78334" y="3219800"/>
                  <a:pt x="71022" y="3275861"/>
                </a:cubicBezTo>
                <a:cubicBezTo>
                  <a:pt x="69444" y="3287960"/>
                  <a:pt x="62144" y="3299170"/>
                  <a:pt x="62144" y="3311371"/>
                </a:cubicBezTo>
                <a:cubicBezTo>
                  <a:pt x="62144" y="3352906"/>
                  <a:pt x="68063" y="3394230"/>
                  <a:pt x="71022" y="3435659"/>
                </a:cubicBezTo>
                <a:cubicBezTo>
                  <a:pt x="158093" y="3406634"/>
                  <a:pt x="105637" y="3416349"/>
                  <a:pt x="230820" y="3426781"/>
                </a:cubicBezTo>
                <a:cubicBezTo>
                  <a:pt x="322558" y="3457360"/>
                  <a:pt x="263371" y="3421848"/>
                  <a:pt x="292963" y="3471169"/>
                </a:cubicBezTo>
                <a:cubicBezTo>
                  <a:pt x="297269" y="3478346"/>
                  <a:pt x="304800" y="3483006"/>
                  <a:pt x="310719" y="3488925"/>
                </a:cubicBezTo>
                <a:lnTo>
                  <a:pt x="328474" y="3542191"/>
                </a:lnTo>
                <a:cubicBezTo>
                  <a:pt x="331433" y="3551069"/>
                  <a:pt x="333167" y="3560454"/>
                  <a:pt x="337352" y="3568824"/>
                </a:cubicBezTo>
                <a:cubicBezTo>
                  <a:pt x="343270" y="3580661"/>
                  <a:pt x="349894" y="3592170"/>
                  <a:pt x="355107" y="3604334"/>
                </a:cubicBezTo>
                <a:cubicBezTo>
                  <a:pt x="358793" y="3612935"/>
                  <a:pt x="358139" y="3623660"/>
                  <a:pt x="363985" y="3630967"/>
                </a:cubicBezTo>
                <a:cubicBezTo>
                  <a:pt x="370650" y="3639299"/>
                  <a:pt x="381740" y="3642804"/>
                  <a:pt x="390618" y="3648723"/>
                </a:cubicBezTo>
                <a:cubicBezTo>
                  <a:pt x="425982" y="3701770"/>
                  <a:pt x="387360" y="3655645"/>
                  <a:pt x="435006" y="3684233"/>
                </a:cubicBezTo>
                <a:cubicBezTo>
                  <a:pt x="456965" y="3697408"/>
                  <a:pt x="452376" y="3710482"/>
                  <a:pt x="470517" y="3728622"/>
                </a:cubicBezTo>
                <a:cubicBezTo>
                  <a:pt x="478062" y="3736166"/>
                  <a:pt x="488272" y="3740459"/>
                  <a:pt x="497150" y="3746377"/>
                </a:cubicBezTo>
                <a:cubicBezTo>
                  <a:pt x="503068" y="3755255"/>
                  <a:pt x="508240" y="3764678"/>
                  <a:pt x="514905" y="3773010"/>
                </a:cubicBezTo>
                <a:cubicBezTo>
                  <a:pt x="520134" y="3779546"/>
                  <a:pt x="528917" y="3783280"/>
                  <a:pt x="532660" y="3790766"/>
                </a:cubicBezTo>
                <a:cubicBezTo>
                  <a:pt x="541030" y="3807506"/>
                  <a:pt x="550416" y="3844032"/>
                  <a:pt x="550416" y="3844032"/>
                </a:cubicBezTo>
                <a:cubicBezTo>
                  <a:pt x="544497" y="3855869"/>
                  <a:pt x="542018" y="3870184"/>
                  <a:pt x="532660" y="3879542"/>
                </a:cubicBezTo>
                <a:cubicBezTo>
                  <a:pt x="523302" y="3888900"/>
                  <a:pt x="502065" y="3885011"/>
                  <a:pt x="497150" y="3897298"/>
                </a:cubicBezTo>
                <a:cubicBezTo>
                  <a:pt x="493188" y="3907204"/>
                  <a:pt x="510133" y="3914388"/>
                  <a:pt x="514905" y="3923931"/>
                </a:cubicBezTo>
                <a:cubicBezTo>
                  <a:pt x="519090" y="3932301"/>
                  <a:pt x="519598" y="3942194"/>
                  <a:pt x="523783" y="3950564"/>
                </a:cubicBezTo>
                <a:cubicBezTo>
                  <a:pt x="528555" y="3960107"/>
                  <a:pt x="536766" y="3967654"/>
                  <a:pt x="541538" y="3977197"/>
                </a:cubicBezTo>
                <a:cubicBezTo>
                  <a:pt x="545723" y="3985567"/>
                  <a:pt x="543799" y="3997213"/>
                  <a:pt x="550416" y="4003830"/>
                </a:cubicBezTo>
                <a:cubicBezTo>
                  <a:pt x="557033" y="4010447"/>
                  <a:pt x="568171" y="4009748"/>
                  <a:pt x="577049" y="4012707"/>
                </a:cubicBezTo>
                <a:cubicBezTo>
                  <a:pt x="596420" y="4090196"/>
                  <a:pt x="568471" y="4004279"/>
                  <a:pt x="621437" y="4083729"/>
                </a:cubicBezTo>
                <a:cubicBezTo>
                  <a:pt x="627355" y="4092607"/>
                  <a:pt x="630144" y="4104707"/>
                  <a:pt x="639192" y="4110362"/>
                </a:cubicBezTo>
                <a:cubicBezTo>
                  <a:pt x="655063" y="4120281"/>
                  <a:pt x="676886" y="4117735"/>
                  <a:pt x="692459" y="4128117"/>
                </a:cubicBezTo>
                <a:cubicBezTo>
                  <a:pt x="701337" y="4134035"/>
                  <a:pt x="709285" y="4141669"/>
                  <a:pt x="719092" y="4145872"/>
                </a:cubicBezTo>
                <a:cubicBezTo>
                  <a:pt x="730306" y="4150678"/>
                  <a:pt x="742870" y="4151398"/>
                  <a:pt x="754602" y="4154750"/>
                </a:cubicBezTo>
                <a:cubicBezTo>
                  <a:pt x="816578" y="4172458"/>
                  <a:pt x="737331" y="4157357"/>
                  <a:pt x="843379" y="4172505"/>
                </a:cubicBezTo>
                <a:cubicBezTo>
                  <a:pt x="852257" y="4175464"/>
                  <a:pt x="861411" y="4177697"/>
                  <a:pt x="870012" y="4181383"/>
                </a:cubicBezTo>
                <a:cubicBezTo>
                  <a:pt x="882176" y="4186596"/>
                  <a:pt x="893132" y="4194491"/>
                  <a:pt x="905523" y="4199138"/>
                </a:cubicBezTo>
                <a:cubicBezTo>
                  <a:pt x="926715" y="4207085"/>
                  <a:pt x="975885" y="4213825"/>
                  <a:pt x="994299" y="4216894"/>
                </a:cubicBezTo>
                <a:cubicBezTo>
                  <a:pt x="1035728" y="4213935"/>
                  <a:pt x="1077684" y="4215234"/>
                  <a:pt x="1118587" y="4208016"/>
                </a:cubicBezTo>
                <a:cubicBezTo>
                  <a:pt x="1129094" y="4206162"/>
                  <a:pt x="1135413" y="4194464"/>
                  <a:pt x="1145220" y="4190261"/>
                </a:cubicBezTo>
                <a:cubicBezTo>
                  <a:pt x="1156434" y="4185455"/>
                  <a:pt x="1168893" y="4184342"/>
                  <a:pt x="1180730" y="4181383"/>
                </a:cubicBezTo>
                <a:cubicBezTo>
                  <a:pt x="1186649" y="4175465"/>
                  <a:pt x="1191309" y="4167934"/>
                  <a:pt x="1198486" y="4163628"/>
                </a:cubicBezTo>
                <a:cubicBezTo>
                  <a:pt x="1206510" y="4158813"/>
                  <a:pt x="1217812" y="4160596"/>
                  <a:pt x="1225119" y="4154750"/>
                </a:cubicBezTo>
                <a:cubicBezTo>
                  <a:pt x="1282484" y="4108857"/>
                  <a:pt x="1202564" y="4141554"/>
                  <a:pt x="1269507" y="4119239"/>
                </a:cubicBezTo>
                <a:cubicBezTo>
                  <a:pt x="1352365" y="4125158"/>
                  <a:pt x="1435041" y="4134810"/>
                  <a:pt x="1518082" y="4136995"/>
                </a:cubicBezTo>
                <a:cubicBezTo>
                  <a:pt x="1547812" y="4137777"/>
                  <a:pt x="1577301" y="4131401"/>
                  <a:pt x="1606859" y="4128117"/>
                </a:cubicBezTo>
                <a:cubicBezTo>
                  <a:pt x="1673512" y="4120711"/>
                  <a:pt x="1671118" y="4120366"/>
                  <a:pt x="1731146" y="4110362"/>
                </a:cubicBezTo>
                <a:cubicBezTo>
                  <a:pt x="1740024" y="4107403"/>
                  <a:pt x="1748421" y="4101484"/>
                  <a:pt x="1757779" y="4101484"/>
                </a:cubicBezTo>
                <a:cubicBezTo>
                  <a:pt x="1789024" y="4101484"/>
                  <a:pt x="1810215" y="4110085"/>
                  <a:pt x="1837678" y="4119239"/>
                </a:cubicBezTo>
                <a:cubicBezTo>
                  <a:pt x="1844871" y="4126432"/>
                  <a:pt x="1866699" y="4153556"/>
                  <a:pt x="1882066" y="4145872"/>
                </a:cubicBezTo>
                <a:cubicBezTo>
                  <a:pt x="1890436" y="4141687"/>
                  <a:pt x="1883329" y="4124678"/>
                  <a:pt x="1890944" y="4119239"/>
                </a:cubicBezTo>
                <a:cubicBezTo>
                  <a:pt x="1906174" y="4108361"/>
                  <a:pt x="1926455" y="4107402"/>
                  <a:pt x="1944210" y="4101484"/>
                </a:cubicBezTo>
                <a:cubicBezTo>
                  <a:pt x="1973643" y="4091673"/>
                  <a:pt x="2002471" y="4080954"/>
                  <a:pt x="2032987" y="4074851"/>
                </a:cubicBezTo>
                <a:cubicBezTo>
                  <a:pt x="2050638" y="4071321"/>
                  <a:pt x="2068790" y="4070339"/>
                  <a:pt x="2086253" y="4065973"/>
                </a:cubicBezTo>
                <a:cubicBezTo>
                  <a:pt x="2104410" y="4061434"/>
                  <a:pt x="2121764" y="4054136"/>
                  <a:pt x="2139519" y="4048218"/>
                </a:cubicBezTo>
                <a:lnTo>
                  <a:pt x="2219418" y="4021585"/>
                </a:lnTo>
                <a:cubicBezTo>
                  <a:pt x="2219423" y="4021583"/>
                  <a:pt x="2272678" y="4003831"/>
                  <a:pt x="2272684" y="4003830"/>
                </a:cubicBezTo>
                <a:cubicBezTo>
                  <a:pt x="2302276" y="4000871"/>
                  <a:pt x="2331981" y="3998883"/>
                  <a:pt x="2361460" y="3994952"/>
                </a:cubicBezTo>
                <a:cubicBezTo>
                  <a:pt x="2378616" y="3992664"/>
                  <a:pt x="2422904" y="3982470"/>
                  <a:pt x="2441359" y="3977197"/>
                </a:cubicBezTo>
                <a:cubicBezTo>
                  <a:pt x="2450357" y="3974626"/>
                  <a:pt x="2458994" y="3970890"/>
                  <a:pt x="2467992" y="3968319"/>
                </a:cubicBezTo>
                <a:cubicBezTo>
                  <a:pt x="2479724" y="3964967"/>
                  <a:pt x="2491816" y="3962947"/>
                  <a:pt x="2503503" y="3959441"/>
                </a:cubicBezTo>
                <a:cubicBezTo>
                  <a:pt x="2503553" y="3959426"/>
                  <a:pt x="2570061" y="3937255"/>
                  <a:pt x="2583402" y="3932808"/>
                </a:cubicBezTo>
                <a:lnTo>
                  <a:pt x="2610035" y="3923931"/>
                </a:lnTo>
                <a:cubicBezTo>
                  <a:pt x="2618913" y="3918012"/>
                  <a:pt x="2627125" y="3910947"/>
                  <a:pt x="2636668" y="3906175"/>
                </a:cubicBezTo>
                <a:cubicBezTo>
                  <a:pt x="2654863" y="3897077"/>
                  <a:pt x="2690813" y="3891795"/>
                  <a:pt x="2707690" y="3888420"/>
                </a:cubicBezTo>
                <a:cubicBezTo>
                  <a:pt x="2767901" y="3848280"/>
                  <a:pt x="2694360" y="3898418"/>
                  <a:pt x="2778711" y="3835154"/>
                </a:cubicBezTo>
                <a:cubicBezTo>
                  <a:pt x="2787247" y="3828752"/>
                  <a:pt x="2797013" y="3824064"/>
                  <a:pt x="2805344" y="3817399"/>
                </a:cubicBezTo>
                <a:cubicBezTo>
                  <a:pt x="2811880" y="3812170"/>
                  <a:pt x="2815328" y="3802752"/>
                  <a:pt x="2823099" y="3799643"/>
                </a:cubicBezTo>
                <a:cubicBezTo>
                  <a:pt x="2845756" y="3790580"/>
                  <a:pt x="2870447" y="3787806"/>
                  <a:pt x="2894121" y="3781888"/>
                </a:cubicBezTo>
                <a:cubicBezTo>
                  <a:pt x="2905958" y="3778929"/>
                  <a:pt x="2918056" y="3776868"/>
                  <a:pt x="2929631" y="3773010"/>
                </a:cubicBezTo>
                <a:lnTo>
                  <a:pt x="2982897" y="3755255"/>
                </a:lnTo>
                <a:cubicBezTo>
                  <a:pt x="3010845" y="3727308"/>
                  <a:pt x="2999515" y="3733345"/>
                  <a:pt x="3053919" y="3719744"/>
                </a:cubicBezTo>
                <a:cubicBezTo>
                  <a:pt x="3189612" y="3685821"/>
                  <a:pt x="3057897" y="3716431"/>
                  <a:pt x="3240350" y="3684233"/>
                </a:cubicBezTo>
                <a:cubicBezTo>
                  <a:pt x="3252365" y="3682113"/>
                  <a:pt x="3263950" y="3678003"/>
                  <a:pt x="3275860" y="3675356"/>
                </a:cubicBezTo>
                <a:cubicBezTo>
                  <a:pt x="3290590" y="3672083"/>
                  <a:pt x="3305691" y="3670448"/>
                  <a:pt x="3320249" y="3666478"/>
                </a:cubicBezTo>
                <a:cubicBezTo>
                  <a:pt x="3338305" y="3661554"/>
                  <a:pt x="3355760" y="3654641"/>
                  <a:pt x="3373515" y="3648723"/>
                </a:cubicBezTo>
                <a:lnTo>
                  <a:pt x="3453414" y="3622090"/>
                </a:lnTo>
                <a:lnTo>
                  <a:pt x="3480047" y="3613212"/>
                </a:lnTo>
                <a:cubicBezTo>
                  <a:pt x="3488925" y="3610253"/>
                  <a:pt x="3497601" y="3606603"/>
                  <a:pt x="3506680" y="3604334"/>
                </a:cubicBezTo>
                <a:lnTo>
                  <a:pt x="3542191" y="3595457"/>
                </a:lnTo>
                <a:cubicBezTo>
                  <a:pt x="3556987" y="3580661"/>
                  <a:pt x="3566728" y="3557685"/>
                  <a:pt x="3586579" y="3551068"/>
                </a:cubicBezTo>
                <a:lnTo>
                  <a:pt x="3639845" y="3533313"/>
                </a:lnTo>
                <a:lnTo>
                  <a:pt x="3666478" y="3524435"/>
                </a:lnTo>
                <a:cubicBezTo>
                  <a:pt x="3675356" y="3515557"/>
                  <a:pt x="3682136" y="3503899"/>
                  <a:pt x="3693111" y="3497802"/>
                </a:cubicBezTo>
                <a:cubicBezTo>
                  <a:pt x="3709472" y="3488713"/>
                  <a:pt x="3746377" y="3480047"/>
                  <a:pt x="3746377" y="3480047"/>
                </a:cubicBezTo>
                <a:cubicBezTo>
                  <a:pt x="3765200" y="3454949"/>
                  <a:pt x="3770947" y="3439079"/>
                  <a:pt x="3799643" y="3426781"/>
                </a:cubicBezTo>
                <a:cubicBezTo>
                  <a:pt x="3834379" y="3411894"/>
                  <a:pt x="3852618" y="3424016"/>
                  <a:pt x="3888420" y="3400148"/>
                </a:cubicBezTo>
                <a:cubicBezTo>
                  <a:pt x="3971935" y="3344472"/>
                  <a:pt x="3839993" y="3429791"/>
                  <a:pt x="3959441" y="3364637"/>
                </a:cubicBezTo>
                <a:cubicBezTo>
                  <a:pt x="3978175" y="3354419"/>
                  <a:pt x="3992463" y="3335875"/>
                  <a:pt x="4012707" y="3329127"/>
                </a:cubicBezTo>
                <a:cubicBezTo>
                  <a:pt x="4021585" y="3326168"/>
                  <a:pt x="4031160" y="3324794"/>
                  <a:pt x="4039340" y="3320249"/>
                </a:cubicBezTo>
                <a:cubicBezTo>
                  <a:pt x="4125816" y="3272206"/>
                  <a:pt x="4058720" y="3293209"/>
                  <a:pt x="4128117" y="3275861"/>
                </a:cubicBezTo>
                <a:lnTo>
                  <a:pt x="4181383" y="3293616"/>
                </a:lnTo>
                <a:cubicBezTo>
                  <a:pt x="4190261" y="3296575"/>
                  <a:pt x="4198937" y="3300224"/>
                  <a:pt x="4208016" y="3302494"/>
                </a:cubicBezTo>
                <a:lnTo>
                  <a:pt x="4243526" y="3311371"/>
                </a:lnTo>
                <a:cubicBezTo>
                  <a:pt x="4249445" y="3317290"/>
                  <a:pt x="4254105" y="3324821"/>
                  <a:pt x="4261282" y="3329127"/>
                </a:cubicBezTo>
                <a:cubicBezTo>
                  <a:pt x="4269306" y="3333942"/>
                  <a:pt x="4278917" y="3335433"/>
                  <a:pt x="4287915" y="3338004"/>
                </a:cubicBezTo>
                <a:cubicBezTo>
                  <a:pt x="4345633" y="3354495"/>
                  <a:pt x="4347370" y="3348877"/>
                  <a:pt x="4429958" y="3355760"/>
                </a:cubicBezTo>
                <a:cubicBezTo>
                  <a:pt x="4433127" y="3368439"/>
                  <a:pt x="4450695" y="3442570"/>
                  <a:pt x="4456591" y="3444536"/>
                </a:cubicBezTo>
                <a:lnTo>
                  <a:pt x="4483224" y="3453414"/>
                </a:lnTo>
                <a:cubicBezTo>
                  <a:pt x="4489142" y="3462292"/>
                  <a:pt x="4492648" y="3473382"/>
                  <a:pt x="4500979" y="3480047"/>
                </a:cubicBezTo>
                <a:cubicBezTo>
                  <a:pt x="4508286" y="3485893"/>
                  <a:pt x="4518850" y="3485639"/>
                  <a:pt x="4527612" y="3488925"/>
                </a:cubicBezTo>
                <a:cubicBezTo>
                  <a:pt x="4542533" y="3494520"/>
                  <a:pt x="4556114" y="3505426"/>
                  <a:pt x="4572000" y="3506680"/>
                </a:cubicBezTo>
                <a:cubicBezTo>
                  <a:pt x="4669396" y="3514369"/>
                  <a:pt x="4767309" y="3512599"/>
                  <a:pt x="4864963" y="3515558"/>
                </a:cubicBezTo>
                <a:lnTo>
                  <a:pt x="4980373" y="3524435"/>
                </a:lnTo>
                <a:cubicBezTo>
                  <a:pt x="5039523" y="3528020"/>
                  <a:pt x="5098759" y="3530026"/>
                  <a:pt x="5157926" y="3533313"/>
                </a:cubicBezTo>
                <a:lnTo>
                  <a:pt x="5299969" y="3542191"/>
                </a:lnTo>
                <a:cubicBezTo>
                  <a:pt x="5363846" y="3563482"/>
                  <a:pt x="5284055" y="3537643"/>
                  <a:pt x="5362113" y="3559946"/>
                </a:cubicBezTo>
                <a:cubicBezTo>
                  <a:pt x="5371111" y="3562517"/>
                  <a:pt x="5379868" y="3565865"/>
                  <a:pt x="5388746" y="3568824"/>
                </a:cubicBezTo>
                <a:cubicBezTo>
                  <a:pt x="5442012" y="3565865"/>
                  <a:pt x="5495608" y="3566563"/>
                  <a:pt x="5548544" y="3559946"/>
                </a:cubicBezTo>
                <a:cubicBezTo>
                  <a:pt x="5567115" y="3557625"/>
                  <a:pt x="5601810" y="3542191"/>
                  <a:pt x="5601810" y="3542191"/>
                </a:cubicBezTo>
                <a:cubicBezTo>
                  <a:pt x="5605007" y="3471859"/>
                  <a:pt x="5603601" y="3364558"/>
                  <a:pt x="5619565" y="3284738"/>
                </a:cubicBezTo>
                <a:cubicBezTo>
                  <a:pt x="5621400" y="3275562"/>
                  <a:pt x="5625484" y="3266983"/>
                  <a:pt x="5628443" y="3258105"/>
                </a:cubicBezTo>
                <a:cubicBezTo>
                  <a:pt x="5622525" y="3240350"/>
                  <a:pt x="5615227" y="3222996"/>
                  <a:pt x="5610688" y="3204839"/>
                </a:cubicBezTo>
                <a:cubicBezTo>
                  <a:pt x="5607729" y="3193002"/>
                  <a:pt x="5606616" y="3180543"/>
                  <a:pt x="5601810" y="3169329"/>
                </a:cubicBezTo>
                <a:cubicBezTo>
                  <a:pt x="5597607" y="3159522"/>
                  <a:pt x="5588827" y="3152239"/>
                  <a:pt x="5584055" y="3142696"/>
                </a:cubicBezTo>
                <a:cubicBezTo>
                  <a:pt x="5547300" y="3069186"/>
                  <a:pt x="5608305" y="3165756"/>
                  <a:pt x="5557422" y="3089430"/>
                </a:cubicBezTo>
                <a:cubicBezTo>
                  <a:pt x="5554463" y="3062797"/>
                  <a:pt x="5552950" y="3035963"/>
                  <a:pt x="5548544" y="3009531"/>
                </a:cubicBezTo>
                <a:cubicBezTo>
                  <a:pt x="5542966" y="2976061"/>
                  <a:pt x="5537248" y="2986938"/>
                  <a:pt x="5521911" y="2956265"/>
                </a:cubicBezTo>
                <a:cubicBezTo>
                  <a:pt x="5485156" y="2882755"/>
                  <a:pt x="5546161" y="2979325"/>
                  <a:pt x="5495278" y="2902999"/>
                </a:cubicBezTo>
                <a:cubicBezTo>
                  <a:pt x="5501196" y="2873407"/>
                  <a:pt x="5506710" y="2843730"/>
                  <a:pt x="5513033" y="2814222"/>
                </a:cubicBezTo>
                <a:cubicBezTo>
                  <a:pt x="5515590" y="2802292"/>
                  <a:pt x="5515857" y="2789305"/>
                  <a:pt x="5521911" y="2778711"/>
                </a:cubicBezTo>
                <a:cubicBezTo>
                  <a:pt x="5528140" y="2767810"/>
                  <a:pt x="5538328" y="2759375"/>
                  <a:pt x="5548544" y="2752078"/>
                </a:cubicBezTo>
                <a:cubicBezTo>
                  <a:pt x="5559313" y="2744386"/>
                  <a:pt x="5572218" y="2740241"/>
                  <a:pt x="5584055" y="2734323"/>
                </a:cubicBezTo>
                <a:cubicBezTo>
                  <a:pt x="5598851" y="2716568"/>
                  <a:pt x="5612826" y="2698094"/>
                  <a:pt x="5628443" y="2681057"/>
                </a:cubicBezTo>
                <a:cubicBezTo>
                  <a:pt x="5645410" y="2662547"/>
                  <a:pt x="5666023" y="2647399"/>
                  <a:pt x="5681709" y="2627791"/>
                </a:cubicBezTo>
                <a:cubicBezTo>
                  <a:pt x="5689976" y="2617457"/>
                  <a:pt x="5694549" y="2604568"/>
                  <a:pt x="5699464" y="2592280"/>
                </a:cubicBezTo>
                <a:cubicBezTo>
                  <a:pt x="5706415" y="2574903"/>
                  <a:pt x="5717220" y="2539014"/>
                  <a:pt x="5717220" y="2539014"/>
                </a:cubicBezTo>
                <a:cubicBezTo>
                  <a:pt x="5711301" y="2512381"/>
                  <a:pt x="5705599" y="2485699"/>
                  <a:pt x="5699464" y="2459115"/>
                </a:cubicBezTo>
                <a:cubicBezTo>
                  <a:pt x="5696720" y="2447226"/>
                  <a:pt x="5696043" y="2434517"/>
                  <a:pt x="5690587" y="2423604"/>
                </a:cubicBezTo>
                <a:cubicBezTo>
                  <a:pt x="5683970" y="2410370"/>
                  <a:pt x="5672832" y="2399931"/>
                  <a:pt x="5663954" y="2388094"/>
                </a:cubicBezTo>
                <a:cubicBezTo>
                  <a:pt x="5629604" y="2285048"/>
                  <a:pt x="5664672" y="2398520"/>
                  <a:pt x="5646198" y="2130641"/>
                </a:cubicBezTo>
                <a:cubicBezTo>
                  <a:pt x="5645287" y="2117435"/>
                  <a:pt x="5624322" y="2075634"/>
                  <a:pt x="5619565" y="2068498"/>
                </a:cubicBezTo>
                <a:cubicBezTo>
                  <a:pt x="5614922" y="2061534"/>
                  <a:pt x="5607039" y="2057278"/>
                  <a:pt x="5601810" y="2050742"/>
                </a:cubicBezTo>
                <a:cubicBezTo>
                  <a:pt x="5595145" y="2042410"/>
                  <a:pt x="5590720" y="2032440"/>
                  <a:pt x="5584055" y="2024109"/>
                </a:cubicBezTo>
                <a:cubicBezTo>
                  <a:pt x="5533455" y="1960860"/>
                  <a:pt x="5603192" y="2061694"/>
                  <a:pt x="5548544" y="1979721"/>
                </a:cubicBezTo>
                <a:cubicBezTo>
                  <a:pt x="5540067" y="1945815"/>
                  <a:pt x="5538625" y="1933251"/>
                  <a:pt x="5521911" y="1899822"/>
                </a:cubicBezTo>
                <a:cubicBezTo>
                  <a:pt x="5517139" y="1890279"/>
                  <a:pt x="5509338" y="1882516"/>
                  <a:pt x="5504156" y="1873189"/>
                </a:cubicBezTo>
                <a:cubicBezTo>
                  <a:pt x="5494516" y="1855836"/>
                  <a:pt x="5485585" y="1838063"/>
                  <a:pt x="5477523" y="1819923"/>
                </a:cubicBezTo>
                <a:cubicBezTo>
                  <a:pt x="5473722" y="1811372"/>
                  <a:pt x="5473460" y="1801314"/>
                  <a:pt x="5468645" y="1793290"/>
                </a:cubicBezTo>
                <a:cubicBezTo>
                  <a:pt x="5464339" y="1786113"/>
                  <a:pt x="5456808" y="1781453"/>
                  <a:pt x="5450890" y="1775534"/>
                </a:cubicBezTo>
                <a:cubicBezTo>
                  <a:pt x="5442012" y="1778493"/>
                  <a:pt x="5430874" y="1777795"/>
                  <a:pt x="5424257" y="1784412"/>
                </a:cubicBezTo>
                <a:cubicBezTo>
                  <a:pt x="5417640" y="1791029"/>
                  <a:pt x="5420339" y="1803110"/>
                  <a:pt x="5415379" y="1811045"/>
                </a:cubicBezTo>
                <a:cubicBezTo>
                  <a:pt x="5405336" y="1827113"/>
                  <a:pt x="5394128" y="1842955"/>
                  <a:pt x="5379868" y="1855433"/>
                </a:cubicBezTo>
                <a:cubicBezTo>
                  <a:pt x="5369908" y="1864148"/>
                  <a:pt x="5354945" y="1865249"/>
                  <a:pt x="5344358" y="1873189"/>
                </a:cubicBezTo>
                <a:cubicBezTo>
                  <a:pt x="5330966" y="1883233"/>
                  <a:pt x="5308847" y="1908700"/>
                  <a:pt x="5308847" y="1908700"/>
                </a:cubicBezTo>
                <a:cubicBezTo>
                  <a:pt x="5278024" y="1816234"/>
                  <a:pt x="5309697" y="1919323"/>
                  <a:pt x="5291092" y="1686758"/>
                </a:cubicBezTo>
                <a:cubicBezTo>
                  <a:pt x="5288694" y="1656782"/>
                  <a:pt x="5280667" y="1662630"/>
                  <a:pt x="5264459" y="1642369"/>
                </a:cubicBezTo>
                <a:cubicBezTo>
                  <a:pt x="5250740" y="1625221"/>
                  <a:pt x="5237362" y="1599858"/>
                  <a:pt x="5228948" y="1580226"/>
                </a:cubicBezTo>
                <a:cubicBezTo>
                  <a:pt x="5225262" y="1571625"/>
                  <a:pt x="5223756" y="1562194"/>
                  <a:pt x="5220070" y="1553593"/>
                </a:cubicBezTo>
                <a:cubicBezTo>
                  <a:pt x="5214857" y="1541429"/>
                  <a:pt x="5207528" y="1530246"/>
                  <a:pt x="5202315" y="1518082"/>
                </a:cubicBezTo>
                <a:cubicBezTo>
                  <a:pt x="5198629" y="1509481"/>
                  <a:pt x="5200054" y="1498066"/>
                  <a:pt x="5193437" y="1491449"/>
                </a:cubicBezTo>
                <a:cubicBezTo>
                  <a:pt x="5186820" y="1484832"/>
                  <a:pt x="5175682" y="1485530"/>
                  <a:pt x="5166804" y="1482571"/>
                </a:cubicBezTo>
                <a:cubicBezTo>
                  <a:pt x="5160886" y="1473693"/>
                  <a:pt x="5157381" y="1462603"/>
                  <a:pt x="5149049" y="1455938"/>
                </a:cubicBezTo>
                <a:cubicBezTo>
                  <a:pt x="5128902" y="1439821"/>
                  <a:pt x="5115930" y="1448383"/>
                  <a:pt x="5095783" y="1455938"/>
                </a:cubicBezTo>
                <a:cubicBezTo>
                  <a:pt x="5080861" y="1461534"/>
                  <a:pt x="5065384" y="1466063"/>
                  <a:pt x="5051394" y="1473694"/>
                </a:cubicBezTo>
                <a:cubicBezTo>
                  <a:pt x="5032660" y="1483912"/>
                  <a:pt x="4998128" y="1509204"/>
                  <a:pt x="4998128" y="1509204"/>
                </a:cubicBezTo>
                <a:cubicBezTo>
                  <a:pt x="4992210" y="1518082"/>
                  <a:pt x="4987917" y="1528292"/>
                  <a:pt x="4980373" y="1535837"/>
                </a:cubicBezTo>
                <a:cubicBezTo>
                  <a:pt x="4959936" y="1556275"/>
                  <a:pt x="4945397" y="1555679"/>
                  <a:pt x="4918229" y="1562470"/>
                </a:cubicBezTo>
                <a:cubicBezTo>
                  <a:pt x="4912311" y="1568389"/>
                  <a:pt x="4907960" y="1576483"/>
                  <a:pt x="4900474" y="1580226"/>
                </a:cubicBezTo>
                <a:cubicBezTo>
                  <a:pt x="4866656" y="1597135"/>
                  <a:pt x="4863270" y="1586989"/>
                  <a:pt x="4829453" y="1580226"/>
                </a:cubicBezTo>
                <a:cubicBezTo>
                  <a:pt x="4811802" y="1576696"/>
                  <a:pt x="4793942" y="1574307"/>
                  <a:pt x="4776187" y="1571348"/>
                </a:cubicBezTo>
                <a:cubicBezTo>
                  <a:pt x="4761391" y="1574307"/>
                  <a:pt x="4745294" y="1573478"/>
                  <a:pt x="4731798" y="1580226"/>
                </a:cubicBezTo>
                <a:cubicBezTo>
                  <a:pt x="4691932" y="1600159"/>
                  <a:pt x="4712685" y="1609574"/>
                  <a:pt x="4696288" y="1642369"/>
                </a:cubicBezTo>
                <a:cubicBezTo>
                  <a:pt x="4692545" y="1649856"/>
                  <a:pt x="4683761" y="1653589"/>
                  <a:pt x="4678532" y="1660125"/>
                </a:cubicBezTo>
                <a:cubicBezTo>
                  <a:pt x="4644712" y="1702400"/>
                  <a:pt x="4679801" y="1674076"/>
                  <a:pt x="4634144" y="1704513"/>
                </a:cubicBezTo>
                <a:cubicBezTo>
                  <a:pt x="4618924" y="1765390"/>
                  <a:pt x="4640485" y="1723536"/>
                  <a:pt x="4589756" y="1748901"/>
                </a:cubicBezTo>
                <a:cubicBezTo>
                  <a:pt x="4582269" y="1752644"/>
                  <a:pt x="4579487" y="1762914"/>
                  <a:pt x="4572000" y="1766657"/>
                </a:cubicBezTo>
                <a:cubicBezTo>
                  <a:pt x="4555260" y="1775027"/>
                  <a:pt x="4518734" y="1784412"/>
                  <a:pt x="4518734" y="1784412"/>
                </a:cubicBezTo>
                <a:cubicBezTo>
                  <a:pt x="4477305" y="1781453"/>
                  <a:pt x="4435350" y="1782752"/>
                  <a:pt x="4394447" y="1775534"/>
                </a:cubicBezTo>
                <a:cubicBezTo>
                  <a:pt x="4383940" y="1773680"/>
                  <a:pt x="4377357" y="1762551"/>
                  <a:pt x="4367814" y="1757779"/>
                </a:cubicBezTo>
                <a:cubicBezTo>
                  <a:pt x="4359444" y="1753594"/>
                  <a:pt x="4350059" y="1751860"/>
                  <a:pt x="4341181" y="1748901"/>
                </a:cubicBezTo>
                <a:cubicBezTo>
                  <a:pt x="4332391" y="1722532"/>
                  <a:pt x="4326772" y="1690104"/>
                  <a:pt x="4305670" y="1669002"/>
                </a:cubicBezTo>
                <a:cubicBezTo>
                  <a:pt x="4298125" y="1661457"/>
                  <a:pt x="4287915" y="1657165"/>
                  <a:pt x="4279037" y="1651247"/>
                </a:cubicBezTo>
                <a:cubicBezTo>
                  <a:pt x="4253550" y="1549300"/>
                  <a:pt x="4289188" y="1674932"/>
                  <a:pt x="4252404" y="1589103"/>
                </a:cubicBezTo>
                <a:cubicBezTo>
                  <a:pt x="4227861" y="1531838"/>
                  <a:pt x="4261506" y="1571575"/>
                  <a:pt x="4225771" y="1535837"/>
                </a:cubicBezTo>
                <a:cubicBezTo>
                  <a:pt x="4219227" y="1516203"/>
                  <a:pt x="4215053" y="1477213"/>
                  <a:pt x="4190260" y="1464816"/>
                </a:cubicBezTo>
                <a:cubicBezTo>
                  <a:pt x="4179347" y="1459360"/>
                  <a:pt x="4166482" y="1459290"/>
                  <a:pt x="4154750" y="1455938"/>
                </a:cubicBezTo>
                <a:cubicBezTo>
                  <a:pt x="4145752" y="1453367"/>
                  <a:pt x="4136995" y="1450020"/>
                  <a:pt x="4128117" y="1447061"/>
                </a:cubicBezTo>
                <a:cubicBezTo>
                  <a:pt x="4067065" y="1406359"/>
                  <a:pt x="4095095" y="1418298"/>
                  <a:pt x="4048218" y="1402672"/>
                </a:cubicBezTo>
                <a:cubicBezTo>
                  <a:pt x="4015666" y="1405631"/>
                  <a:pt x="3982523" y="1404701"/>
                  <a:pt x="3950563" y="1411550"/>
                </a:cubicBezTo>
                <a:cubicBezTo>
                  <a:pt x="3900402" y="1422299"/>
                  <a:pt x="3941110" y="1429880"/>
                  <a:pt x="3915053" y="1455938"/>
                </a:cubicBezTo>
                <a:cubicBezTo>
                  <a:pt x="3908436" y="1462555"/>
                  <a:pt x="3897298" y="1461857"/>
                  <a:pt x="3888420" y="1464816"/>
                </a:cubicBezTo>
                <a:cubicBezTo>
                  <a:pt x="3894338" y="1450020"/>
                  <a:pt x="3897037" y="1433483"/>
                  <a:pt x="3906175" y="1420428"/>
                </a:cubicBezTo>
                <a:cubicBezTo>
                  <a:pt x="3918175" y="1403286"/>
                  <a:pt x="3950563" y="1376039"/>
                  <a:pt x="3950563" y="1376039"/>
                </a:cubicBezTo>
                <a:cubicBezTo>
                  <a:pt x="3953522" y="1367161"/>
                  <a:pt x="3956870" y="1358404"/>
                  <a:pt x="3959441" y="1349406"/>
                </a:cubicBezTo>
                <a:cubicBezTo>
                  <a:pt x="3981744" y="1271349"/>
                  <a:pt x="3955905" y="1351140"/>
                  <a:pt x="3977196" y="1287263"/>
                </a:cubicBezTo>
                <a:cubicBezTo>
                  <a:pt x="3971278" y="1278385"/>
                  <a:pt x="3966106" y="1268962"/>
                  <a:pt x="3959441" y="1260630"/>
                </a:cubicBezTo>
                <a:cubicBezTo>
                  <a:pt x="3954212" y="1254094"/>
                  <a:pt x="3945992" y="1250051"/>
                  <a:pt x="3941686" y="1242874"/>
                </a:cubicBezTo>
                <a:cubicBezTo>
                  <a:pt x="3936871" y="1234850"/>
                  <a:pt x="3936993" y="1224611"/>
                  <a:pt x="3932808" y="1216241"/>
                </a:cubicBezTo>
                <a:cubicBezTo>
                  <a:pt x="3928036" y="1206698"/>
                  <a:pt x="3919825" y="1199151"/>
                  <a:pt x="3915053" y="1189608"/>
                </a:cubicBezTo>
                <a:cubicBezTo>
                  <a:pt x="3893096" y="1145694"/>
                  <a:pt x="3901150" y="1131315"/>
                  <a:pt x="3861787" y="1091954"/>
                </a:cubicBezTo>
                <a:cubicBezTo>
                  <a:pt x="3855868" y="1086036"/>
                  <a:pt x="3851208" y="1078505"/>
                  <a:pt x="3844031" y="1074199"/>
                </a:cubicBezTo>
                <a:cubicBezTo>
                  <a:pt x="3836007" y="1069384"/>
                  <a:pt x="3826276" y="1068280"/>
                  <a:pt x="3817398" y="1065321"/>
                </a:cubicBezTo>
                <a:cubicBezTo>
                  <a:pt x="3808520" y="1056443"/>
                  <a:pt x="3801666" y="1044917"/>
                  <a:pt x="3790765" y="1038688"/>
                </a:cubicBezTo>
                <a:cubicBezTo>
                  <a:pt x="3780172" y="1032635"/>
                  <a:pt x="3766987" y="1033162"/>
                  <a:pt x="3755255" y="1029810"/>
                </a:cubicBezTo>
                <a:cubicBezTo>
                  <a:pt x="3746257" y="1027239"/>
                  <a:pt x="3737757" y="1022963"/>
                  <a:pt x="3728622" y="1020933"/>
                </a:cubicBezTo>
                <a:cubicBezTo>
                  <a:pt x="3706446" y="1016005"/>
                  <a:pt x="3633040" y="1006010"/>
                  <a:pt x="3613212" y="1003177"/>
                </a:cubicBezTo>
                <a:cubicBezTo>
                  <a:pt x="3604334" y="1006136"/>
                  <a:pt x="3593196" y="1005438"/>
                  <a:pt x="3586579" y="1012055"/>
                </a:cubicBezTo>
                <a:cubicBezTo>
                  <a:pt x="3579962" y="1018672"/>
                  <a:pt x="3581886" y="1030318"/>
                  <a:pt x="3577701" y="1038688"/>
                </a:cubicBezTo>
                <a:cubicBezTo>
                  <a:pt x="3562905" y="1068281"/>
                  <a:pt x="3559947" y="1065321"/>
                  <a:pt x="3533313" y="1083076"/>
                </a:cubicBezTo>
                <a:cubicBezTo>
                  <a:pt x="3527395" y="1091954"/>
                  <a:pt x="3522223" y="1101377"/>
                  <a:pt x="3515558" y="1109709"/>
                </a:cubicBezTo>
                <a:cubicBezTo>
                  <a:pt x="3510329" y="1116245"/>
                  <a:pt x="3502108" y="1120288"/>
                  <a:pt x="3497802" y="1127465"/>
                </a:cubicBezTo>
                <a:cubicBezTo>
                  <a:pt x="3484184" y="1150161"/>
                  <a:pt x="3470662" y="1173376"/>
                  <a:pt x="3462292" y="1198486"/>
                </a:cubicBezTo>
                <a:cubicBezTo>
                  <a:pt x="3459333" y="1207364"/>
                  <a:pt x="3457599" y="1216749"/>
                  <a:pt x="3453414" y="1225119"/>
                </a:cubicBezTo>
                <a:cubicBezTo>
                  <a:pt x="3448642" y="1234662"/>
                  <a:pt x="3440431" y="1242209"/>
                  <a:pt x="3435659" y="1251752"/>
                </a:cubicBezTo>
                <a:cubicBezTo>
                  <a:pt x="3428532" y="1266005"/>
                  <a:pt x="3425809" y="1282304"/>
                  <a:pt x="3417903" y="1296140"/>
                </a:cubicBezTo>
                <a:cubicBezTo>
                  <a:pt x="3413750" y="1303407"/>
                  <a:pt x="3405170" y="1307200"/>
                  <a:pt x="3400148" y="1313896"/>
                </a:cubicBezTo>
                <a:cubicBezTo>
                  <a:pt x="3387344" y="1330968"/>
                  <a:pt x="3379726" y="1352073"/>
                  <a:pt x="3364637" y="1367162"/>
                </a:cubicBezTo>
                <a:cubicBezTo>
                  <a:pt x="3300909" y="1430890"/>
                  <a:pt x="3331459" y="1405362"/>
                  <a:pt x="3275860" y="1447061"/>
                </a:cubicBezTo>
                <a:cubicBezTo>
                  <a:pt x="3272901" y="1455939"/>
                  <a:pt x="3275672" y="1470219"/>
                  <a:pt x="3266983" y="1473694"/>
                </a:cubicBezTo>
                <a:cubicBezTo>
                  <a:pt x="3255654" y="1478225"/>
                  <a:pt x="3232985" y="1476923"/>
                  <a:pt x="3231472" y="1464816"/>
                </a:cubicBezTo>
                <a:cubicBezTo>
                  <a:pt x="3214592" y="1329779"/>
                  <a:pt x="3222402" y="1314478"/>
                  <a:pt x="3249227" y="1233997"/>
                </a:cubicBezTo>
                <a:cubicBezTo>
                  <a:pt x="3269834" y="1089755"/>
                  <a:pt x="3243365" y="1248563"/>
                  <a:pt x="3275860" y="1118587"/>
                </a:cubicBezTo>
                <a:cubicBezTo>
                  <a:pt x="3278819" y="1106750"/>
                  <a:pt x="3280454" y="1094500"/>
                  <a:pt x="3284738" y="1083076"/>
                </a:cubicBezTo>
                <a:cubicBezTo>
                  <a:pt x="3289385" y="1070685"/>
                  <a:pt x="3297280" y="1059730"/>
                  <a:pt x="3302493" y="1047566"/>
                </a:cubicBezTo>
                <a:cubicBezTo>
                  <a:pt x="3319780" y="1007230"/>
                  <a:pt x="3299600" y="1032704"/>
                  <a:pt x="3329126" y="1003177"/>
                </a:cubicBezTo>
                <a:cubicBezTo>
                  <a:pt x="3317125" y="859158"/>
                  <a:pt x="3350568" y="924452"/>
                  <a:pt x="3293616" y="878890"/>
                </a:cubicBezTo>
                <a:cubicBezTo>
                  <a:pt x="3287080" y="873661"/>
                  <a:pt x="3281779" y="867053"/>
                  <a:pt x="3275860" y="861134"/>
                </a:cubicBezTo>
                <a:cubicBezTo>
                  <a:pt x="3258886" y="810209"/>
                  <a:pt x="3278475" y="855743"/>
                  <a:pt x="3249227" y="816746"/>
                </a:cubicBezTo>
                <a:cubicBezTo>
                  <a:pt x="3188997" y="736439"/>
                  <a:pt x="3236682" y="786443"/>
                  <a:pt x="3195961" y="745725"/>
                </a:cubicBezTo>
                <a:cubicBezTo>
                  <a:pt x="3193002" y="736847"/>
                  <a:pt x="3195264" y="723637"/>
                  <a:pt x="3187084" y="719092"/>
                </a:cubicBezTo>
                <a:cubicBezTo>
                  <a:pt x="3151575" y="699364"/>
                  <a:pt x="3098050" y="707083"/>
                  <a:pt x="3062796" y="683581"/>
                </a:cubicBezTo>
                <a:cubicBezTo>
                  <a:pt x="3053918" y="677663"/>
                  <a:pt x="3044494" y="672491"/>
                  <a:pt x="3036163" y="665826"/>
                </a:cubicBezTo>
                <a:cubicBezTo>
                  <a:pt x="3029627" y="660597"/>
                  <a:pt x="3026101" y="651367"/>
                  <a:pt x="3018408" y="648070"/>
                </a:cubicBezTo>
                <a:cubicBezTo>
                  <a:pt x="3004539" y="642126"/>
                  <a:pt x="2988577" y="643163"/>
                  <a:pt x="2974020" y="639193"/>
                </a:cubicBezTo>
                <a:cubicBezTo>
                  <a:pt x="2955964" y="634269"/>
                  <a:pt x="2938509" y="627356"/>
                  <a:pt x="2920754" y="621437"/>
                </a:cubicBezTo>
                <a:lnTo>
                  <a:pt x="2867488" y="603682"/>
                </a:lnTo>
                <a:cubicBezTo>
                  <a:pt x="2858610" y="600723"/>
                  <a:pt x="2848641" y="599995"/>
                  <a:pt x="2840855" y="594804"/>
                </a:cubicBezTo>
                <a:cubicBezTo>
                  <a:pt x="2831977" y="588886"/>
                  <a:pt x="2823765" y="581821"/>
                  <a:pt x="2814222" y="577049"/>
                </a:cubicBezTo>
                <a:cubicBezTo>
                  <a:pt x="2785342" y="562609"/>
                  <a:pt x="2786397" y="575857"/>
                  <a:pt x="2760956" y="550416"/>
                </a:cubicBezTo>
                <a:cubicBezTo>
                  <a:pt x="2747557" y="537018"/>
                  <a:pt x="2738121" y="520112"/>
                  <a:pt x="2725445" y="506028"/>
                </a:cubicBezTo>
                <a:cubicBezTo>
                  <a:pt x="2658675" y="431838"/>
                  <a:pt x="2700230" y="490398"/>
                  <a:pt x="2663301" y="435006"/>
                </a:cubicBezTo>
                <a:cubicBezTo>
                  <a:pt x="2668731" y="456724"/>
                  <a:pt x="2677200" y="497395"/>
                  <a:pt x="2689934" y="514905"/>
                </a:cubicBezTo>
                <a:cubicBezTo>
                  <a:pt x="2718551" y="554254"/>
                  <a:pt x="2777772" y="591219"/>
                  <a:pt x="2716567" y="550416"/>
                </a:cubicBezTo>
                <a:cubicBezTo>
                  <a:pt x="2713608" y="541538"/>
                  <a:pt x="2712505" y="531807"/>
                  <a:pt x="2707690" y="523783"/>
                </a:cubicBezTo>
                <a:cubicBezTo>
                  <a:pt x="2692186" y="497943"/>
                  <a:pt x="2674847" y="503010"/>
                  <a:pt x="2645546" y="497150"/>
                </a:cubicBezTo>
                <a:cubicBezTo>
                  <a:pt x="2636668" y="491232"/>
                  <a:pt x="2626458" y="486940"/>
                  <a:pt x="2618913" y="479395"/>
                </a:cubicBezTo>
                <a:cubicBezTo>
                  <a:pt x="2611368" y="471850"/>
                  <a:pt x="2610206" y="458417"/>
                  <a:pt x="2601158" y="452762"/>
                </a:cubicBezTo>
                <a:cubicBezTo>
                  <a:pt x="2585287" y="442842"/>
                  <a:pt x="2547892" y="435006"/>
                  <a:pt x="2547892" y="435006"/>
                </a:cubicBezTo>
                <a:cubicBezTo>
                  <a:pt x="2544933" y="426128"/>
                  <a:pt x="2545631" y="414990"/>
                  <a:pt x="2539014" y="408373"/>
                </a:cubicBezTo>
                <a:cubicBezTo>
                  <a:pt x="2532397" y="401756"/>
                  <a:pt x="2520982" y="403182"/>
                  <a:pt x="2512381" y="399496"/>
                </a:cubicBezTo>
                <a:cubicBezTo>
                  <a:pt x="2435590" y="366586"/>
                  <a:pt x="2512696" y="393681"/>
                  <a:pt x="2450237" y="372863"/>
                </a:cubicBezTo>
                <a:cubicBezTo>
                  <a:pt x="2438400" y="361026"/>
                  <a:pt x="2420019" y="353233"/>
                  <a:pt x="2414726" y="337352"/>
                </a:cubicBezTo>
                <a:cubicBezTo>
                  <a:pt x="2411767" y="328474"/>
                  <a:pt x="2408311" y="319747"/>
                  <a:pt x="2405849" y="310719"/>
                </a:cubicBezTo>
                <a:cubicBezTo>
                  <a:pt x="2396382" y="276007"/>
                  <a:pt x="2396873" y="239601"/>
                  <a:pt x="2370338" y="213065"/>
                </a:cubicBezTo>
                <a:cubicBezTo>
                  <a:pt x="2362793" y="205520"/>
                  <a:pt x="2353248" y="200081"/>
                  <a:pt x="2343705" y="195309"/>
                </a:cubicBezTo>
                <a:cubicBezTo>
                  <a:pt x="2335335" y="191124"/>
                  <a:pt x="2325950" y="189391"/>
                  <a:pt x="2317072" y="186432"/>
                </a:cubicBezTo>
                <a:cubicBezTo>
                  <a:pt x="2311154" y="180513"/>
                  <a:pt x="2306013" y="173698"/>
                  <a:pt x="2299317" y="168676"/>
                </a:cubicBezTo>
                <a:cubicBezTo>
                  <a:pt x="2282246" y="155872"/>
                  <a:pt x="2246051" y="133166"/>
                  <a:pt x="2246051" y="133166"/>
                </a:cubicBezTo>
                <a:cubicBezTo>
                  <a:pt x="2235128" y="100397"/>
                  <a:pt x="2235697" y="95687"/>
                  <a:pt x="2210540" y="62144"/>
                </a:cubicBezTo>
                <a:cubicBezTo>
                  <a:pt x="2203007" y="52100"/>
                  <a:pt x="2191944" y="45156"/>
                  <a:pt x="2183907" y="35511"/>
                </a:cubicBezTo>
                <a:cubicBezTo>
                  <a:pt x="2153018" y="-1556"/>
                  <a:pt x="2183241" y="14574"/>
                  <a:pt x="2139519" y="0"/>
                </a:cubicBezTo>
                <a:cubicBezTo>
                  <a:pt x="2118804" y="2959"/>
                  <a:pt x="2097962" y="5135"/>
                  <a:pt x="2077375" y="8878"/>
                </a:cubicBezTo>
                <a:cubicBezTo>
                  <a:pt x="2065370" y="11061"/>
                  <a:pt x="2053899" y="15750"/>
                  <a:pt x="2041864" y="17756"/>
                </a:cubicBezTo>
                <a:cubicBezTo>
                  <a:pt x="2018331" y="21678"/>
                  <a:pt x="1994517" y="23674"/>
                  <a:pt x="1970843" y="26633"/>
                </a:cubicBezTo>
                <a:cubicBezTo>
                  <a:pt x="1870042" y="60235"/>
                  <a:pt x="1953088" y="23081"/>
                  <a:pt x="1953088" y="266331"/>
                </a:cubicBezTo>
                <a:cubicBezTo>
                  <a:pt x="1953088" y="275689"/>
                  <a:pt x="1950827" y="286347"/>
                  <a:pt x="1944210" y="292964"/>
                </a:cubicBezTo>
                <a:lnTo>
                  <a:pt x="1944210" y="275208"/>
                </a:ln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3849575-2DE5-4A84-8527-A8171E153658}"/>
              </a:ext>
            </a:extLst>
          </p:cNvPr>
          <p:cNvSpPr/>
          <p:nvPr/>
        </p:nvSpPr>
        <p:spPr>
          <a:xfrm>
            <a:off x="4818563" y="3003835"/>
            <a:ext cx="1229930" cy="689813"/>
          </a:xfrm>
          <a:custGeom>
            <a:avLst/>
            <a:gdLst>
              <a:gd name="connsiteX0" fmla="*/ 1899822 w 5717220"/>
              <a:gd name="connsiteY0" fmla="*/ 88777 h 4216894"/>
              <a:gd name="connsiteX1" fmla="*/ 1908699 w 5717220"/>
              <a:gd name="connsiteY1" fmla="*/ 133166 h 4216894"/>
              <a:gd name="connsiteX2" fmla="*/ 1926455 w 5717220"/>
              <a:gd name="connsiteY2" fmla="*/ 186432 h 4216894"/>
              <a:gd name="connsiteX3" fmla="*/ 1926455 w 5717220"/>
              <a:gd name="connsiteY3" fmla="*/ 328474 h 4216894"/>
              <a:gd name="connsiteX4" fmla="*/ 1899822 w 5717220"/>
              <a:gd name="connsiteY4" fmla="*/ 319597 h 4216894"/>
              <a:gd name="connsiteX5" fmla="*/ 1855433 w 5717220"/>
              <a:gd name="connsiteY5" fmla="*/ 310719 h 4216894"/>
              <a:gd name="connsiteX6" fmla="*/ 1802167 w 5717220"/>
              <a:gd name="connsiteY6" fmla="*/ 284086 h 4216894"/>
              <a:gd name="connsiteX7" fmla="*/ 1775534 w 5717220"/>
              <a:gd name="connsiteY7" fmla="*/ 266331 h 4216894"/>
              <a:gd name="connsiteX8" fmla="*/ 1713391 w 5717220"/>
              <a:gd name="connsiteY8" fmla="*/ 257453 h 4216894"/>
              <a:gd name="connsiteX9" fmla="*/ 1660125 w 5717220"/>
              <a:gd name="connsiteY9" fmla="*/ 266331 h 4216894"/>
              <a:gd name="connsiteX10" fmla="*/ 1642369 w 5717220"/>
              <a:gd name="connsiteY10" fmla="*/ 284086 h 4216894"/>
              <a:gd name="connsiteX11" fmla="*/ 1615736 w 5717220"/>
              <a:gd name="connsiteY11" fmla="*/ 301841 h 4216894"/>
              <a:gd name="connsiteX12" fmla="*/ 1571348 w 5717220"/>
              <a:gd name="connsiteY12" fmla="*/ 337352 h 4216894"/>
              <a:gd name="connsiteX13" fmla="*/ 1535837 w 5717220"/>
              <a:gd name="connsiteY13" fmla="*/ 390618 h 4216894"/>
              <a:gd name="connsiteX14" fmla="*/ 1518082 w 5717220"/>
              <a:gd name="connsiteY14" fmla="*/ 417251 h 4216894"/>
              <a:gd name="connsiteX15" fmla="*/ 1500326 w 5717220"/>
              <a:gd name="connsiteY15" fmla="*/ 435006 h 4216894"/>
              <a:gd name="connsiteX16" fmla="*/ 1491449 w 5717220"/>
              <a:gd name="connsiteY16" fmla="*/ 470517 h 4216894"/>
              <a:gd name="connsiteX17" fmla="*/ 1455938 w 5717220"/>
              <a:gd name="connsiteY17" fmla="*/ 506028 h 4216894"/>
              <a:gd name="connsiteX18" fmla="*/ 1438183 w 5717220"/>
              <a:gd name="connsiteY18" fmla="*/ 568171 h 4216894"/>
              <a:gd name="connsiteX19" fmla="*/ 1420427 w 5717220"/>
              <a:gd name="connsiteY19" fmla="*/ 674703 h 4216894"/>
              <a:gd name="connsiteX20" fmla="*/ 1411550 w 5717220"/>
              <a:gd name="connsiteY20" fmla="*/ 727969 h 4216894"/>
              <a:gd name="connsiteX21" fmla="*/ 1393794 w 5717220"/>
              <a:gd name="connsiteY21" fmla="*/ 763480 h 4216894"/>
              <a:gd name="connsiteX22" fmla="*/ 1411550 w 5717220"/>
              <a:gd name="connsiteY22" fmla="*/ 861134 h 4216894"/>
              <a:gd name="connsiteX23" fmla="*/ 1384917 w 5717220"/>
              <a:gd name="connsiteY23" fmla="*/ 878890 h 4216894"/>
              <a:gd name="connsiteX24" fmla="*/ 1296140 w 5717220"/>
              <a:gd name="connsiteY24" fmla="*/ 896645 h 4216894"/>
              <a:gd name="connsiteX25" fmla="*/ 1225119 w 5717220"/>
              <a:gd name="connsiteY25" fmla="*/ 905523 h 4216894"/>
              <a:gd name="connsiteX26" fmla="*/ 1198486 w 5717220"/>
              <a:gd name="connsiteY26" fmla="*/ 914400 h 4216894"/>
              <a:gd name="connsiteX27" fmla="*/ 1074198 w 5717220"/>
              <a:gd name="connsiteY27" fmla="*/ 932156 h 4216894"/>
              <a:gd name="connsiteX28" fmla="*/ 1020932 w 5717220"/>
              <a:gd name="connsiteY28" fmla="*/ 949911 h 4216894"/>
              <a:gd name="connsiteX29" fmla="*/ 967666 w 5717220"/>
              <a:gd name="connsiteY29" fmla="*/ 985422 h 4216894"/>
              <a:gd name="connsiteX30" fmla="*/ 914400 w 5717220"/>
              <a:gd name="connsiteY30" fmla="*/ 1003177 h 4216894"/>
              <a:gd name="connsiteX31" fmla="*/ 887767 w 5717220"/>
              <a:gd name="connsiteY31" fmla="*/ 1012055 h 4216894"/>
              <a:gd name="connsiteX32" fmla="*/ 852257 w 5717220"/>
              <a:gd name="connsiteY32" fmla="*/ 1038688 h 4216894"/>
              <a:gd name="connsiteX33" fmla="*/ 825624 w 5717220"/>
              <a:gd name="connsiteY33" fmla="*/ 1047566 h 4216894"/>
              <a:gd name="connsiteX34" fmla="*/ 781235 w 5717220"/>
              <a:gd name="connsiteY34" fmla="*/ 1074199 h 4216894"/>
              <a:gd name="connsiteX35" fmla="*/ 754602 w 5717220"/>
              <a:gd name="connsiteY35" fmla="*/ 1100832 h 4216894"/>
              <a:gd name="connsiteX36" fmla="*/ 727969 w 5717220"/>
              <a:gd name="connsiteY36" fmla="*/ 1109709 h 4216894"/>
              <a:gd name="connsiteX37" fmla="*/ 710214 w 5717220"/>
              <a:gd name="connsiteY37" fmla="*/ 1127465 h 4216894"/>
              <a:gd name="connsiteX38" fmla="*/ 683581 w 5717220"/>
              <a:gd name="connsiteY38" fmla="*/ 1145220 h 4216894"/>
              <a:gd name="connsiteX39" fmla="*/ 648070 w 5717220"/>
              <a:gd name="connsiteY39" fmla="*/ 1180731 h 4216894"/>
              <a:gd name="connsiteX40" fmla="*/ 594804 w 5717220"/>
              <a:gd name="connsiteY40" fmla="*/ 1216241 h 4216894"/>
              <a:gd name="connsiteX41" fmla="*/ 532660 w 5717220"/>
              <a:gd name="connsiteY41" fmla="*/ 1260630 h 4216894"/>
              <a:gd name="connsiteX42" fmla="*/ 514905 w 5717220"/>
              <a:gd name="connsiteY42" fmla="*/ 1287263 h 4216894"/>
              <a:gd name="connsiteX43" fmla="*/ 488272 w 5717220"/>
              <a:gd name="connsiteY43" fmla="*/ 1305018 h 4216894"/>
              <a:gd name="connsiteX44" fmla="*/ 479394 w 5717220"/>
              <a:gd name="connsiteY44" fmla="*/ 1340529 h 4216894"/>
              <a:gd name="connsiteX45" fmla="*/ 443884 w 5717220"/>
              <a:gd name="connsiteY45" fmla="*/ 1420428 h 4216894"/>
              <a:gd name="connsiteX46" fmla="*/ 426128 w 5717220"/>
              <a:gd name="connsiteY46" fmla="*/ 1438183 h 4216894"/>
              <a:gd name="connsiteX47" fmla="*/ 417251 w 5717220"/>
              <a:gd name="connsiteY47" fmla="*/ 1464816 h 4216894"/>
              <a:gd name="connsiteX48" fmla="*/ 461639 w 5717220"/>
              <a:gd name="connsiteY48" fmla="*/ 1571348 h 4216894"/>
              <a:gd name="connsiteX49" fmla="*/ 497150 w 5717220"/>
              <a:gd name="connsiteY49" fmla="*/ 1615736 h 4216894"/>
              <a:gd name="connsiteX50" fmla="*/ 523783 w 5717220"/>
              <a:gd name="connsiteY50" fmla="*/ 1695635 h 4216894"/>
              <a:gd name="connsiteX51" fmla="*/ 532660 w 5717220"/>
              <a:gd name="connsiteY51" fmla="*/ 1722268 h 4216894"/>
              <a:gd name="connsiteX52" fmla="*/ 550416 w 5717220"/>
              <a:gd name="connsiteY52" fmla="*/ 1748901 h 4216894"/>
              <a:gd name="connsiteX53" fmla="*/ 559293 w 5717220"/>
              <a:gd name="connsiteY53" fmla="*/ 1775534 h 4216894"/>
              <a:gd name="connsiteX54" fmla="*/ 568171 w 5717220"/>
              <a:gd name="connsiteY54" fmla="*/ 1811045 h 4216894"/>
              <a:gd name="connsiteX55" fmla="*/ 585926 w 5717220"/>
              <a:gd name="connsiteY55" fmla="*/ 1864311 h 4216894"/>
              <a:gd name="connsiteX56" fmla="*/ 603682 w 5717220"/>
              <a:gd name="connsiteY56" fmla="*/ 1882067 h 4216894"/>
              <a:gd name="connsiteX57" fmla="*/ 612559 w 5717220"/>
              <a:gd name="connsiteY57" fmla="*/ 1944210 h 4216894"/>
              <a:gd name="connsiteX58" fmla="*/ 621437 w 5717220"/>
              <a:gd name="connsiteY58" fmla="*/ 1988599 h 4216894"/>
              <a:gd name="connsiteX59" fmla="*/ 612559 w 5717220"/>
              <a:gd name="connsiteY59" fmla="*/ 2210540 h 4216894"/>
              <a:gd name="connsiteX60" fmla="*/ 594804 w 5717220"/>
              <a:gd name="connsiteY60" fmla="*/ 2237173 h 4216894"/>
              <a:gd name="connsiteX61" fmla="*/ 585926 w 5717220"/>
              <a:gd name="connsiteY61" fmla="*/ 2272684 h 4216894"/>
              <a:gd name="connsiteX62" fmla="*/ 568171 w 5717220"/>
              <a:gd name="connsiteY62" fmla="*/ 2325950 h 4216894"/>
              <a:gd name="connsiteX63" fmla="*/ 559293 w 5717220"/>
              <a:gd name="connsiteY63" fmla="*/ 2361461 h 4216894"/>
              <a:gd name="connsiteX64" fmla="*/ 541538 w 5717220"/>
              <a:gd name="connsiteY64" fmla="*/ 2388094 h 4216894"/>
              <a:gd name="connsiteX65" fmla="*/ 532660 w 5717220"/>
              <a:gd name="connsiteY65" fmla="*/ 2423604 h 4216894"/>
              <a:gd name="connsiteX66" fmla="*/ 514905 w 5717220"/>
              <a:gd name="connsiteY66" fmla="*/ 2530136 h 4216894"/>
              <a:gd name="connsiteX67" fmla="*/ 506027 w 5717220"/>
              <a:gd name="connsiteY67" fmla="*/ 2556769 h 4216894"/>
              <a:gd name="connsiteX68" fmla="*/ 479394 w 5717220"/>
              <a:gd name="connsiteY68" fmla="*/ 2574525 h 4216894"/>
              <a:gd name="connsiteX69" fmla="*/ 443884 w 5717220"/>
              <a:gd name="connsiteY69" fmla="*/ 2627791 h 4216894"/>
              <a:gd name="connsiteX70" fmla="*/ 426128 w 5717220"/>
              <a:gd name="connsiteY70" fmla="*/ 2681057 h 4216894"/>
              <a:gd name="connsiteX71" fmla="*/ 381740 w 5717220"/>
              <a:gd name="connsiteY71" fmla="*/ 2689934 h 4216894"/>
              <a:gd name="connsiteX72" fmla="*/ 328474 w 5717220"/>
              <a:gd name="connsiteY72" fmla="*/ 2689934 h 4216894"/>
              <a:gd name="connsiteX73" fmla="*/ 257453 w 5717220"/>
              <a:gd name="connsiteY73" fmla="*/ 2681057 h 4216894"/>
              <a:gd name="connsiteX74" fmla="*/ 186431 w 5717220"/>
              <a:gd name="connsiteY74" fmla="*/ 2627791 h 4216894"/>
              <a:gd name="connsiteX75" fmla="*/ 159798 w 5717220"/>
              <a:gd name="connsiteY75" fmla="*/ 2618913 h 4216894"/>
              <a:gd name="connsiteX76" fmla="*/ 71022 w 5717220"/>
              <a:gd name="connsiteY76" fmla="*/ 2636668 h 4216894"/>
              <a:gd name="connsiteX77" fmla="*/ 44389 w 5717220"/>
              <a:gd name="connsiteY77" fmla="*/ 2689934 h 4216894"/>
              <a:gd name="connsiteX78" fmla="*/ 0 w 5717220"/>
              <a:gd name="connsiteY78" fmla="*/ 2698812 h 4216894"/>
              <a:gd name="connsiteX79" fmla="*/ 17756 w 5717220"/>
              <a:gd name="connsiteY79" fmla="*/ 2867488 h 4216894"/>
              <a:gd name="connsiteX80" fmla="*/ 35511 w 5717220"/>
              <a:gd name="connsiteY80" fmla="*/ 2974020 h 4216894"/>
              <a:gd name="connsiteX81" fmla="*/ 53266 w 5717220"/>
              <a:gd name="connsiteY81" fmla="*/ 3027286 h 4216894"/>
              <a:gd name="connsiteX82" fmla="*/ 62144 w 5717220"/>
              <a:gd name="connsiteY82" fmla="*/ 3053919 h 4216894"/>
              <a:gd name="connsiteX83" fmla="*/ 88777 w 5717220"/>
              <a:gd name="connsiteY83" fmla="*/ 3107185 h 4216894"/>
              <a:gd name="connsiteX84" fmla="*/ 71022 w 5717220"/>
              <a:gd name="connsiteY84" fmla="*/ 3275861 h 4216894"/>
              <a:gd name="connsiteX85" fmla="*/ 62144 w 5717220"/>
              <a:gd name="connsiteY85" fmla="*/ 3311371 h 4216894"/>
              <a:gd name="connsiteX86" fmla="*/ 71022 w 5717220"/>
              <a:gd name="connsiteY86" fmla="*/ 3435659 h 4216894"/>
              <a:gd name="connsiteX87" fmla="*/ 230820 w 5717220"/>
              <a:gd name="connsiteY87" fmla="*/ 3426781 h 4216894"/>
              <a:gd name="connsiteX88" fmla="*/ 292963 w 5717220"/>
              <a:gd name="connsiteY88" fmla="*/ 3471169 h 4216894"/>
              <a:gd name="connsiteX89" fmla="*/ 310719 w 5717220"/>
              <a:gd name="connsiteY89" fmla="*/ 3488925 h 4216894"/>
              <a:gd name="connsiteX90" fmla="*/ 328474 w 5717220"/>
              <a:gd name="connsiteY90" fmla="*/ 3542191 h 4216894"/>
              <a:gd name="connsiteX91" fmla="*/ 337352 w 5717220"/>
              <a:gd name="connsiteY91" fmla="*/ 3568824 h 4216894"/>
              <a:gd name="connsiteX92" fmla="*/ 355107 w 5717220"/>
              <a:gd name="connsiteY92" fmla="*/ 3604334 h 4216894"/>
              <a:gd name="connsiteX93" fmla="*/ 363985 w 5717220"/>
              <a:gd name="connsiteY93" fmla="*/ 3630967 h 4216894"/>
              <a:gd name="connsiteX94" fmla="*/ 390618 w 5717220"/>
              <a:gd name="connsiteY94" fmla="*/ 3648723 h 4216894"/>
              <a:gd name="connsiteX95" fmla="*/ 435006 w 5717220"/>
              <a:gd name="connsiteY95" fmla="*/ 3684233 h 4216894"/>
              <a:gd name="connsiteX96" fmla="*/ 470517 w 5717220"/>
              <a:gd name="connsiteY96" fmla="*/ 3728622 h 4216894"/>
              <a:gd name="connsiteX97" fmla="*/ 497150 w 5717220"/>
              <a:gd name="connsiteY97" fmla="*/ 3746377 h 4216894"/>
              <a:gd name="connsiteX98" fmla="*/ 514905 w 5717220"/>
              <a:gd name="connsiteY98" fmla="*/ 3773010 h 4216894"/>
              <a:gd name="connsiteX99" fmla="*/ 532660 w 5717220"/>
              <a:gd name="connsiteY99" fmla="*/ 3790766 h 4216894"/>
              <a:gd name="connsiteX100" fmla="*/ 550416 w 5717220"/>
              <a:gd name="connsiteY100" fmla="*/ 3844032 h 4216894"/>
              <a:gd name="connsiteX101" fmla="*/ 532660 w 5717220"/>
              <a:gd name="connsiteY101" fmla="*/ 3879542 h 4216894"/>
              <a:gd name="connsiteX102" fmla="*/ 497150 w 5717220"/>
              <a:gd name="connsiteY102" fmla="*/ 3897298 h 4216894"/>
              <a:gd name="connsiteX103" fmla="*/ 514905 w 5717220"/>
              <a:gd name="connsiteY103" fmla="*/ 3923931 h 4216894"/>
              <a:gd name="connsiteX104" fmla="*/ 523783 w 5717220"/>
              <a:gd name="connsiteY104" fmla="*/ 3950564 h 4216894"/>
              <a:gd name="connsiteX105" fmla="*/ 541538 w 5717220"/>
              <a:gd name="connsiteY105" fmla="*/ 3977197 h 4216894"/>
              <a:gd name="connsiteX106" fmla="*/ 550416 w 5717220"/>
              <a:gd name="connsiteY106" fmla="*/ 4003830 h 4216894"/>
              <a:gd name="connsiteX107" fmla="*/ 577049 w 5717220"/>
              <a:gd name="connsiteY107" fmla="*/ 4012707 h 4216894"/>
              <a:gd name="connsiteX108" fmla="*/ 621437 w 5717220"/>
              <a:gd name="connsiteY108" fmla="*/ 4083729 h 4216894"/>
              <a:gd name="connsiteX109" fmla="*/ 639192 w 5717220"/>
              <a:gd name="connsiteY109" fmla="*/ 4110362 h 4216894"/>
              <a:gd name="connsiteX110" fmla="*/ 692459 w 5717220"/>
              <a:gd name="connsiteY110" fmla="*/ 4128117 h 4216894"/>
              <a:gd name="connsiteX111" fmla="*/ 719092 w 5717220"/>
              <a:gd name="connsiteY111" fmla="*/ 4145872 h 4216894"/>
              <a:gd name="connsiteX112" fmla="*/ 754602 w 5717220"/>
              <a:gd name="connsiteY112" fmla="*/ 4154750 h 4216894"/>
              <a:gd name="connsiteX113" fmla="*/ 843379 w 5717220"/>
              <a:gd name="connsiteY113" fmla="*/ 4172505 h 4216894"/>
              <a:gd name="connsiteX114" fmla="*/ 870012 w 5717220"/>
              <a:gd name="connsiteY114" fmla="*/ 4181383 h 4216894"/>
              <a:gd name="connsiteX115" fmla="*/ 905523 w 5717220"/>
              <a:gd name="connsiteY115" fmla="*/ 4199138 h 4216894"/>
              <a:gd name="connsiteX116" fmla="*/ 994299 w 5717220"/>
              <a:gd name="connsiteY116" fmla="*/ 4216894 h 4216894"/>
              <a:gd name="connsiteX117" fmla="*/ 1118587 w 5717220"/>
              <a:gd name="connsiteY117" fmla="*/ 4208016 h 4216894"/>
              <a:gd name="connsiteX118" fmla="*/ 1145220 w 5717220"/>
              <a:gd name="connsiteY118" fmla="*/ 4190261 h 4216894"/>
              <a:gd name="connsiteX119" fmla="*/ 1180730 w 5717220"/>
              <a:gd name="connsiteY119" fmla="*/ 4181383 h 4216894"/>
              <a:gd name="connsiteX120" fmla="*/ 1198486 w 5717220"/>
              <a:gd name="connsiteY120" fmla="*/ 4163628 h 4216894"/>
              <a:gd name="connsiteX121" fmla="*/ 1225119 w 5717220"/>
              <a:gd name="connsiteY121" fmla="*/ 4154750 h 4216894"/>
              <a:gd name="connsiteX122" fmla="*/ 1269507 w 5717220"/>
              <a:gd name="connsiteY122" fmla="*/ 4119239 h 4216894"/>
              <a:gd name="connsiteX123" fmla="*/ 1518082 w 5717220"/>
              <a:gd name="connsiteY123" fmla="*/ 4136995 h 4216894"/>
              <a:gd name="connsiteX124" fmla="*/ 1606859 w 5717220"/>
              <a:gd name="connsiteY124" fmla="*/ 4128117 h 4216894"/>
              <a:gd name="connsiteX125" fmla="*/ 1731146 w 5717220"/>
              <a:gd name="connsiteY125" fmla="*/ 4110362 h 4216894"/>
              <a:gd name="connsiteX126" fmla="*/ 1757779 w 5717220"/>
              <a:gd name="connsiteY126" fmla="*/ 4101484 h 4216894"/>
              <a:gd name="connsiteX127" fmla="*/ 1837678 w 5717220"/>
              <a:gd name="connsiteY127" fmla="*/ 4119239 h 4216894"/>
              <a:gd name="connsiteX128" fmla="*/ 1882066 w 5717220"/>
              <a:gd name="connsiteY128" fmla="*/ 4145872 h 4216894"/>
              <a:gd name="connsiteX129" fmla="*/ 1890944 w 5717220"/>
              <a:gd name="connsiteY129" fmla="*/ 4119239 h 4216894"/>
              <a:gd name="connsiteX130" fmla="*/ 1944210 w 5717220"/>
              <a:gd name="connsiteY130" fmla="*/ 4101484 h 4216894"/>
              <a:gd name="connsiteX131" fmla="*/ 2032987 w 5717220"/>
              <a:gd name="connsiteY131" fmla="*/ 4074851 h 4216894"/>
              <a:gd name="connsiteX132" fmla="*/ 2086253 w 5717220"/>
              <a:gd name="connsiteY132" fmla="*/ 4065973 h 4216894"/>
              <a:gd name="connsiteX133" fmla="*/ 2139519 w 5717220"/>
              <a:gd name="connsiteY133" fmla="*/ 4048218 h 4216894"/>
              <a:gd name="connsiteX134" fmla="*/ 2219418 w 5717220"/>
              <a:gd name="connsiteY134" fmla="*/ 4021585 h 4216894"/>
              <a:gd name="connsiteX135" fmla="*/ 2272684 w 5717220"/>
              <a:gd name="connsiteY135" fmla="*/ 4003830 h 4216894"/>
              <a:gd name="connsiteX136" fmla="*/ 2361460 w 5717220"/>
              <a:gd name="connsiteY136" fmla="*/ 3994952 h 4216894"/>
              <a:gd name="connsiteX137" fmla="*/ 2441359 w 5717220"/>
              <a:gd name="connsiteY137" fmla="*/ 3977197 h 4216894"/>
              <a:gd name="connsiteX138" fmla="*/ 2467992 w 5717220"/>
              <a:gd name="connsiteY138" fmla="*/ 3968319 h 4216894"/>
              <a:gd name="connsiteX139" fmla="*/ 2503503 w 5717220"/>
              <a:gd name="connsiteY139" fmla="*/ 3959441 h 4216894"/>
              <a:gd name="connsiteX140" fmla="*/ 2583402 w 5717220"/>
              <a:gd name="connsiteY140" fmla="*/ 3932808 h 4216894"/>
              <a:gd name="connsiteX141" fmla="*/ 2610035 w 5717220"/>
              <a:gd name="connsiteY141" fmla="*/ 3923931 h 4216894"/>
              <a:gd name="connsiteX142" fmla="*/ 2636668 w 5717220"/>
              <a:gd name="connsiteY142" fmla="*/ 3906175 h 4216894"/>
              <a:gd name="connsiteX143" fmla="*/ 2707690 w 5717220"/>
              <a:gd name="connsiteY143" fmla="*/ 3888420 h 4216894"/>
              <a:gd name="connsiteX144" fmla="*/ 2778711 w 5717220"/>
              <a:gd name="connsiteY144" fmla="*/ 3835154 h 4216894"/>
              <a:gd name="connsiteX145" fmla="*/ 2805344 w 5717220"/>
              <a:gd name="connsiteY145" fmla="*/ 3817399 h 4216894"/>
              <a:gd name="connsiteX146" fmla="*/ 2823099 w 5717220"/>
              <a:gd name="connsiteY146" fmla="*/ 3799643 h 4216894"/>
              <a:gd name="connsiteX147" fmla="*/ 2894121 w 5717220"/>
              <a:gd name="connsiteY147" fmla="*/ 3781888 h 4216894"/>
              <a:gd name="connsiteX148" fmla="*/ 2929631 w 5717220"/>
              <a:gd name="connsiteY148" fmla="*/ 3773010 h 4216894"/>
              <a:gd name="connsiteX149" fmla="*/ 2982897 w 5717220"/>
              <a:gd name="connsiteY149" fmla="*/ 3755255 h 4216894"/>
              <a:gd name="connsiteX150" fmla="*/ 3053919 w 5717220"/>
              <a:gd name="connsiteY150" fmla="*/ 3719744 h 4216894"/>
              <a:gd name="connsiteX151" fmla="*/ 3240350 w 5717220"/>
              <a:gd name="connsiteY151" fmla="*/ 3684233 h 4216894"/>
              <a:gd name="connsiteX152" fmla="*/ 3275860 w 5717220"/>
              <a:gd name="connsiteY152" fmla="*/ 3675356 h 4216894"/>
              <a:gd name="connsiteX153" fmla="*/ 3320249 w 5717220"/>
              <a:gd name="connsiteY153" fmla="*/ 3666478 h 4216894"/>
              <a:gd name="connsiteX154" fmla="*/ 3373515 w 5717220"/>
              <a:gd name="connsiteY154" fmla="*/ 3648723 h 4216894"/>
              <a:gd name="connsiteX155" fmla="*/ 3453414 w 5717220"/>
              <a:gd name="connsiteY155" fmla="*/ 3622090 h 4216894"/>
              <a:gd name="connsiteX156" fmla="*/ 3480047 w 5717220"/>
              <a:gd name="connsiteY156" fmla="*/ 3613212 h 4216894"/>
              <a:gd name="connsiteX157" fmla="*/ 3506680 w 5717220"/>
              <a:gd name="connsiteY157" fmla="*/ 3604334 h 4216894"/>
              <a:gd name="connsiteX158" fmla="*/ 3542191 w 5717220"/>
              <a:gd name="connsiteY158" fmla="*/ 3595457 h 4216894"/>
              <a:gd name="connsiteX159" fmla="*/ 3586579 w 5717220"/>
              <a:gd name="connsiteY159" fmla="*/ 3551068 h 4216894"/>
              <a:gd name="connsiteX160" fmla="*/ 3639845 w 5717220"/>
              <a:gd name="connsiteY160" fmla="*/ 3533313 h 4216894"/>
              <a:gd name="connsiteX161" fmla="*/ 3666478 w 5717220"/>
              <a:gd name="connsiteY161" fmla="*/ 3524435 h 4216894"/>
              <a:gd name="connsiteX162" fmla="*/ 3693111 w 5717220"/>
              <a:gd name="connsiteY162" fmla="*/ 3497802 h 4216894"/>
              <a:gd name="connsiteX163" fmla="*/ 3746377 w 5717220"/>
              <a:gd name="connsiteY163" fmla="*/ 3480047 h 4216894"/>
              <a:gd name="connsiteX164" fmla="*/ 3799643 w 5717220"/>
              <a:gd name="connsiteY164" fmla="*/ 3426781 h 4216894"/>
              <a:gd name="connsiteX165" fmla="*/ 3888420 w 5717220"/>
              <a:gd name="connsiteY165" fmla="*/ 3400148 h 4216894"/>
              <a:gd name="connsiteX166" fmla="*/ 3959441 w 5717220"/>
              <a:gd name="connsiteY166" fmla="*/ 3364637 h 4216894"/>
              <a:gd name="connsiteX167" fmla="*/ 4012707 w 5717220"/>
              <a:gd name="connsiteY167" fmla="*/ 3329127 h 4216894"/>
              <a:gd name="connsiteX168" fmla="*/ 4039340 w 5717220"/>
              <a:gd name="connsiteY168" fmla="*/ 3320249 h 4216894"/>
              <a:gd name="connsiteX169" fmla="*/ 4128117 w 5717220"/>
              <a:gd name="connsiteY169" fmla="*/ 3275861 h 4216894"/>
              <a:gd name="connsiteX170" fmla="*/ 4181383 w 5717220"/>
              <a:gd name="connsiteY170" fmla="*/ 3293616 h 4216894"/>
              <a:gd name="connsiteX171" fmla="*/ 4208016 w 5717220"/>
              <a:gd name="connsiteY171" fmla="*/ 3302494 h 4216894"/>
              <a:gd name="connsiteX172" fmla="*/ 4243526 w 5717220"/>
              <a:gd name="connsiteY172" fmla="*/ 3311371 h 4216894"/>
              <a:gd name="connsiteX173" fmla="*/ 4261282 w 5717220"/>
              <a:gd name="connsiteY173" fmla="*/ 3329127 h 4216894"/>
              <a:gd name="connsiteX174" fmla="*/ 4287915 w 5717220"/>
              <a:gd name="connsiteY174" fmla="*/ 3338004 h 4216894"/>
              <a:gd name="connsiteX175" fmla="*/ 4429958 w 5717220"/>
              <a:gd name="connsiteY175" fmla="*/ 3355760 h 4216894"/>
              <a:gd name="connsiteX176" fmla="*/ 4456591 w 5717220"/>
              <a:gd name="connsiteY176" fmla="*/ 3444536 h 4216894"/>
              <a:gd name="connsiteX177" fmla="*/ 4483224 w 5717220"/>
              <a:gd name="connsiteY177" fmla="*/ 3453414 h 4216894"/>
              <a:gd name="connsiteX178" fmla="*/ 4500979 w 5717220"/>
              <a:gd name="connsiteY178" fmla="*/ 3480047 h 4216894"/>
              <a:gd name="connsiteX179" fmla="*/ 4527612 w 5717220"/>
              <a:gd name="connsiteY179" fmla="*/ 3488925 h 4216894"/>
              <a:gd name="connsiteX180" fmla="*/ 4572000 w 5717220"/>
              <a:gd name="connsiteY180" fmla="*/ 3506680 h 4216894"/>
              <a:gd name="connsiteX181" fmla="*/ 4864963 w 5717220"/>
              <a:gd name="connsiteY181" fmla="*/ 3515558 h 4216894"/>
              <a:gd name="connsiteX182" fmla="*/ 4980373 w 5717220"/>
              <a:gd name="connsiteY182" fmla="*/ 3524435 h 4216894"/>
              <a:gd name="connsiteX183" fmla="*/ 5157926 w 5717220"/>
              <a:gd name="connsiteY183" fmla="*/ 3533313 h 4216894"/>
              <a:gd name="connsiteX184" fmla="*/ 5299969 w 5717220"/>
              <a:gd name="connsiteY184" fmla="*/ 3542191 h 4216894"/>
              <a:gd name="connsiteX185" fmla="*/ 5362113 w 5717220"/>
              <a:gd name="connsiteY185" fmla="*/ 3559946 h 4216894"/>
              <a:gd name="connsiteX186" fmla="*/ 5388746 w 5717220"/>
              <a:gd name="connsiteY186" fmla="*/ 3568824 h 4216894"/>
              <a:gd name="connsiteX187" fmla="*/ 5548544 w 5717220"/>
              <a:gd name="connsiteY187" fmla="*/ 3559946 h 4216894"/>
              <a:gd name="connsiteX188" fmla="*/ 5601810 w 5717220"/>
              <a:gd name="connsiteY188" fmla="*/ 3542191 h 4216894"/>
              <a:gd name="connsiteX189" fmla="*/ 5619565 w 5717220"/>
              <a:gd name="connsiteY189" fmla="*/ 3284738 h 4216894"/>
              <a:gd name="connsiteX190" fmla="*/ 5628443 w 5717220"/>
              <a:gd name="connsiteY190" fmla="*/ 3258105 h 4216894"/>
              <a:gd name="connsiteX191" fmla="*/ 5610688 w 5717220"/>
              <a:gd name="connsiteY191" fmla="*/ 3204839 h 4216894"/>
              <a:gd name="connsiteX192" fmla="*/ 5601810 w 5717220"/>
              <a:gd name="connsiteY192" fmla="*/ 3169329 h 4216894"/>
              <a:gd name="connsiteX193" fmla="*/ 5584055 w 5717220"/>
              <a:gd name="connsiteY193" fmla="*/ 3142696 h 4216894"/>
              <a:gd name="connsiteX194" fmla="*/ 5557422 w 5717220"/>
              <a:gd name="connsiteY194" fmla="*/ 3089430 h 4216894"/>
              <a:gd name="connsiteX195" fmla="*/ 5548544 w 5717220"/>
              <a:gd name="connsiteY195" fmla="*/ 3009531 h 4216894"/>
              <a:gd name="connsiteX196" fmla="*/ 5521911 w 5717220"/>
              <a:gd name="connsiteY196" fmla="*/ 2956265 h 4216894"/>
              <a:gd name="connsiteX197" fmla="*/ 5495278 w 5717220"/>
              <a:gd name="connsiteY197" fmla="*/ 2902999 h 4216894"/>
              <a:gd name="connsiteX198" fmla="*/ 5513033 w 5717220"/>
              <a:gd name="connsiteY198" fmla="*/ 2814222 h 4216894"/>
              <a:gd name="connsiteX199" fmla="*/ 5521911 w 5717220"/>
              <a:gd name="connsiteY199" fmla="*/ 2778711 h 4216894"/>
              <a:gd name="connsiteX200" fmla="*/ 5548544 w 5717220"/>
              <a:gd name="connsiteY200" fmla="*/ 2752078 h 4216894"/>
              <a:gd name="connsiteX201" fmla="*/ 5584055 w 5717220"/>
              <a:gd name="connsiteY201" fmla="*/ 2734323 h 4216894"/>
              <a:gd name="connsiteX202" fmla="*/ 5628443 w 5717220"/>
              <a:gd name="connsiteY202" fmla="*/ 2681057 h 4216894"/>
              <a:gd name="connsiteX203" fmla="*/ 5681709 w 5717220"/>
              <a:gd name="connsiteY203" fmla="*/ 2627791 h 4216894"/>
              <a:gd name="connsiteX204" fmla="*/ 5699464 w 5717220"/>
              <a:gd name="connsiteY204" fmla="*/ 2592280 h 4216894"/>
              <a:gd name="connsiteX205" fmla="*/ 5717220 w 5717220"/>
              <a:gd name="connsiteY205" fmla="*/ 2539014 h 4216894"/>
              <a:gd name="connsiteX206" fmla="*/ 5699464 w 5717220"/>
              <a:gd name="connsiteY206" fmla="*/ 2459115 h 4216894"/>
              <a:gd name="connsiteX207" fmla="*/ 5690587 w 5717220"/>
              <a:gd name="connsiteY207" fmla="*/ 2423604 h 4216894"/>
              <a:gd name="connsiteX208" fmla="*/ 5663954 w 5717220"/>
              <a:gd name="connsiteY208" fmla="*/ 2388094 h 4216894"/>
              <a:gd name="connsiteX209" fmla="*/ 5646198 w 5717220"/>
              <a:gd name="connsiteY209" fmla="*/ 2130641 h 4216894"/>
              <a:gd name="connsiteX210" fmla="*/ 5619565 w 5717220"/>
              <a:gd name="connsiteY210" fmla="*/ 2068498 h 4216894"/>
              <a:gd name="connsiteX211" fmla="*/ 5601810 w 5717220"/>
              <a:gd name="connsiteY211" fmla="*/ 2050742 h 4216894"/>
              <a:gd name="connsiteX212" fmla="*/ 5584055 w 5717220"/>
              <a:gd name="connsiteY212" fmla="*/ 2024109 h 4216894"/>
              <a:gd name="connsiteX213" fmla="*/ 5548544 w 5717220"/>
              <a:gd name="connsiteY213" fmla="*/ 1979721 h 4216894"/>
              <a:gd name="connsiteX214" fmla="*/ 5521911 w 5717220"/>
              <a:gd name="connsiteY214" fmla="*/ 1899822 h 4216894"/>
              <a:gd name="connsiteX215" fmla="*/ 5504156 w 5717220"/>
              <a:gd name="connsiteY215" fmla="*/ 1873189 h 4216894"/>
              <a:gd name="connsiteX216" fmla="*/ 5477523 w 5717220"/>
              <a:gd name="connsiteY216" fmla="*/ 1819923 h 4216894"/>
              <a:gd name="connsiteX217" fmla="*/ 5468645 w 5717220"/>
              <a:gd name="connsiteY217" fmla="*/ 1793290 h 4216894"/>
              <a:gd name="connsiteX218" fmla="*/ 5450890 w 5717220"/>
              <a:gd name="connsiteY218" fmla="*/ 1775534 h 4216894"/>
              <a:gd name="connsiteX219" fmla="*/ 5424257 w 5717220"/>
              <a:gd name="connsiteY219" fmla="*/ 1784412 h 4216894"/>
              <a:gd name="connsiteX220" fmla="*/ 5415379 w 5717220"/>
              <a:gd name="connsiteY220" fmla="*/ 1811045 h 4216894"/>
              <a:gd name="connsiteX221" fmla="*/ 5379868 w 5717220"/>
              <a:gd name="connsiteY221" fmla="*/ 1855433 h 4216894"/>
              <a:gd name="connsiteX222" fmla="*/ 5344358 w 5717220"/>
              <a:gd name="connsiteY222" fmla="*/ 1873189 h 4216894"/>
              <a:gd name="connsiteX223" fmla="*/ 5308847 w 5717220"/>
              <a:gd name="connsiteY223" fmla="*/ 1908700 h 4216894"/>
              <a:gd name="connsiteX224" fmla="*/ 5291092 w 5717220"/>
              <a:gd name="connsiteY224" fmla="*/ 1686758 h 4216894"/>
              <a:gd name="connsiteX225" fmla="*/ 5264459 w 5717220"/>
              <a:gd name="connsiteY225" fmla="*/ 1642369 h 4216894"/>
              <a:gd name="connsiteX226" fmla="*/ 5228948 w 5717220"/>
              <a:gd name="connsiteY226" fmla="*/ 1580226 h 4216894"/>
              <a:gd name="connsiteX227" fmla="*/ 5220070 w 5717220"/>
              <a:gd name="connsiteY227" fmla="*/ 1553593 h 4216894"/>
              <a:gd name="connsiteX228" fmla="*/ 5202315 w 5717220"/>
              <a:gd name="connsiteY228" fmla="*/ 1518082 h 4216894"/>
              <a:gd name="connsiteX229" fmla="*/ 5193437 w 5717220"/>
              <a:gd name="connsiteY229" fmla="*/ 1491449 h 4216894"/>
              <a:gd name="connsiteX230" fmla="*/ 5166804 w 5717220"/>
              <a:gd name="connsiteY230" fmla="*/ 1482571 h 4216894"/>
              <a:gd name="connsiteX231" fmla="*/ 5149049 w 5717220"/>
              <a:gd name="connsiteY231" fmla="*/ 1455938 h 4216894"/>
              <a:gd name="connsiteX232" fmla="*/ 5095783 w 5717220"/>
              <a:gd name="connsiteY232" fmla="*/ 1455938 h 4216894"/>
              <a:gd name="connsiteX233" fmla="*/ 5051394 w 5717220"/>
              <a:gd name="connsiteY233" fmla="*/ 1473694 h 4216894"/>
              <a:gd name="connsiteX234" fmla="*/ 4998128 w 5717220"/>
              <a:gd name="connsiteY234" fmla="*/ 1509204 h 4216894"/>
              <a:gd name="connsiteX235" fmla="*/ 4980373 w 5717220"/>
              <a:gd name="connsiteY235" fmla="*/ 1535837 h 4216894"/>
              <a:gd name="connsiteX236" fmla="*/ 4918229 w 5717220"/>
              <a:gd name="connsiteY236" fmla="*/ 1562470 h 4216894"/>
              <a:gd name="connsiteX237" fmla="*/ 4900474 w 5717220"/>
              <a:gd name="connsiteY237" fmla="*/ 1580226 h 4216894"/>
              <a:gd name="connsiteX238" fmla="*/ 4829453 w 5717220"/>
              <a:gd name="connsiteY238" fmla="*/ 1580226 h 4216894"/>
              <a:gd name="connsiteX239" fmla="*/ 4776187 w 5717220"/>
              <a:gd name="connsiteY239" fmla="*/ 1571348 h 4216894"/>
              <a:gd name="connsiteX240" fmla="*/ 4731798 w 5717220"/>
              <a:gd name="connsiteY240" fmla="*/ 1580226 h 4216894"/>
              <a:gd name="connsiteX241" fmla="*/ 4696288 w 5717220"/>
              <a:gd name="connsiteY241" fmla="*/ 1642369 h 4216894"/>
              <a:gd name="connsiteX242" fmla="*/ 4678532 w 5717220"/>
              <a:gd name="connsiteY242" fmla="*/ 1660125 h 4216894"/>
              <a:gd name="connsiteX243" fmla="*/ 4634144 w 5717220"/>
              <a:gd name="connsiteY243" fmla="*/ 1704513 h 4216894"/>
              <a:gd name="connsiteX244" fmla="*/ 4589756 w 5717220"/>
              <a:gd name="connsiteY244" fmla="*/ 1748901 h 4216894"/>
              <a:gd name="connsiteX245" fmla="*/ 4572000 w 5717220"/>
              <a:gd name="connsiteY245" fmla="*/ 1766657 h 4216894"/>
              <a:gd name="connsiteX246" fmla="*/ 4518734 w 5717220"/>
              <a:gd name="connsiteY246" fmla="*/ 1784412 h 4216894"/>
              <a:gd name="connsiteX247" fmla="*/ 4394447 w 5717220"/>
              <a:gd name="connsiteY247" fmla="*/ 1775534 h 4216894"/>
              <a:gd name="connsiteX248" fmla="*/ 4367814 w 5717220"/>
              <a:gd name="connsiteY248" fmla="*/ 1757779 h 4216894"/>
              <a:gd name="connsiteX249" fmla="*/ 4341181 w 5717220"/>
              <a:gd name="connsiteY249" fmla="*/ 1748901 h 4216894"/>
              <a:gd name="connsiteX250" fmla="*/ 4305670 w 5717220"/>
              <a:gd name="connsiteY250" fmla="*/ 1669002 h 4216894"/>
              <a:gd name="connsiteX251" fmla="*/ 4279037 w 5717220"/>
              <a:gd name="connsiteY251" fmla="*/ 1651247 h 4216894"/>
              <a:gd name="connsiteX252" fmla="*/ 4252404 w 5717220"/>
              <a:gd name="connsiteY252" fmla="*/ 1589103 h 4216894"/>
              <a:gd name="connsiteX253" fmla="*/ 4225771 w 5717220"/>
              <a:gd name="connsiteY253" fmla="*/ 1535837 h 4216894"/>
              <a:gd name="connsiteX254" fmla="*/ 4190260 w 5717220"/>
              <a:gd name="connsiteY254" fmla="*/ 1464816 h 4216894"/>
              <a:gd name="connsiteX255" fmla="*/ 4154750 w 5717220"/>
              <a:gd name="connsiteY255" fmla="*/ 1455938 h 4216894"/>
              <a:gd name="connsiteX256" fmla="*/ 4128117 w 5717220"/>
              <a:gd name="connsiteY256" fmla="*/ 1447061 h 4216894"/>
              <a:gd name="connsiteX257" fmla="*/ 4048218 w 5717220"/>
              <a:gd name="connsiteY257" fmla="*/ 1402672 h 4216894"/>
              <a:gd name="connsiteX258" fmla="*/ 3950563 w 5717220"/>
              <a:gd name="connsiteY258" fmla="*/ 1411550 h 4216894"/>
              <a:gd name="connsiteX259" fmla="*/ 3915053 w 5717220"/>
              <a:gd name="connsiteY259" fmla="*/ 1455938 h 4216894"/>
              <a:gd name="connsiteX260" fmla="*/ 3888420 w 5717220"/>
              <a:gd name="connsiteY260" fmla="*/ 1464816 h 4216894"/>
              <a:gd name="connsiteX261" fmla="*/ 3906175 w 5717220"/>
              <a:gd name="connsiteY261" fmla="*/ 1420428 h 4216894"/>
              <a:gd name="connsiteX262" fmla="*/ 3950563 w 5717220"/>
              <a:gd name="connsiteY262" fmla="*/ 1376039 h 4216894"/>
              <a:gd name="connsiteX263" fmla="*/ 3959441 w 5717220"/>
              <a:gd name="connsiteY263" fmla="*/ 1349406 h 4216894"/>
              <a:gd name="connsiteX264" fmla="*/ 3977196 w 5717220"/>
              <a:gd name="connsiteY264" fmla="*/ 1287263 h 4216894"/>
              <a:gd name="connsiteX265" fmla="*/ 3959441 w 5717220"/>
              <a:gd name="connsiteY265" fmla="*/ 1260630 h 4216894"/>
              <a:gd name="connsiteX266" fmla="*/ 3941686 w 5717220"/>
              <a:gd name="connsiteY266" fmla="*/ 1242874 h 4216894"/>
              <a:gd name="connsiteX267" fmla="*/ 3932808 w 5717220"/>
              <a:gd name="connsiteY267" fmla="*/ 1216241 h 4216894"/>
              <a:gd name="connsiteX268" fmla="*/ 3915053 w 5717220"/>
              <a:gd name="connsiteY268" fmla="*/ 1189608 h 4216894"/>
              <a:gd name="connsiteX269" fmla="*/ 3861787 w 5717220"/>
              <a:gd name="connsiteY269" fmla="*/ 1091954 h 4216894"/>
              <a:gd name="connsiteX270" fmla="*/ 3844031 w 5717220"/>
              <a:gd name="connsiteY270" fmla="*/ 1074199 h 4216894"/>
              <a:gd name="connsiteX271" fmla="*/ 3817398 w 5717220"/>
              <a:gd name="connsiteY271" fmla="*/ 1065321 h 4216894"/>
              <a:gd name="connsiteX272" fmla="*/ 3790765 w 5717220"/>
              <a:gd name="connsiteY272" fmla="*/ 1038688 h 4216894"/>
              <a:gd name="connsiteX273" fmla="*/ 3755255 w 5717220"/>
              <a:gd name="connsiteY273" fmla="*/ 1029810 h 4216894"/>
              <a:gd name="connsiteX274" fmla="*/ 3728622 w 5717220"/>
              <a:gd name="connsiteY274" fmla="*/ 1020933 h 4216894"/>
              <a:gd name="connsiteX275" fmla="*/ 3613212 w 5717220"/>
              <a:gd name="connsiteY275" fmla="*/ 1003177 h 4216894"/>
              <a:gd name="connsiteX276" fmla="*/ 3586579 w 5717220"/>
              <a:gd name="connsiteY276" fmla="*/ 1012055 h 4216894"/>
              <a:gd name="connsiteX277" fmla="*/ 3577701 w 5717220"/>
              <a:gd name="connsiteY277" fmla="*/ 1038688 h 4216894"/>
              <a:gd name="connsiteX278" fmla="*/ 3533313 w 5717220"/>
              <a:gd name="connsiteY278" fmla="*/ 1083076 h 4216894"/>
              <a:gd name="connsiteX279" fmla="*/ 3515558 w 5717220"/>
              <a:gd name="connsiteY279" fmla="*/ 1109709 h 4216894"/>
              <a:gd name="connsiteX280" fmla="*/ 3497802 w 5717220"/>
              <a:gd name="connsiteY280" fmla="*/ 1127465 h 4216894"/>
              <a:gd name="connsiteX281" fmla="*/ 3462292 w 5717220"/>
              <a:gd name="connsiteY281" fmla="*/ 1198486 h 4216894"/>
              <a:gd name="connsiteX282" fmla="*/ 3453414 w 5717220"/>
              <a:gd name="connsiteY282" fmla="*/ 1225119 h 4216894"/>
              <a:gd name="connsiteX283" fmla="*/ 3435659 w 5717220"/>
              <a:gd name="connsiteY283" fmla="*/ 1251752 h 4216894"/>
              <a:gd name="connsiteX284" fmla="*/ 3417903 w 5717220"/>
              <a:gd name="connsiteY284" fmla="*/ 1296140 h 4216894"/>
              <a:gd name="connsiteX285" fmla="*/ 3400148 w 5717220"/>
              <a:gd name="connsiteY285" fmla="*/ 1313896 h 4216894"/>
              <a:gd name="connsiteX286" fmla="*/ 3364637 w 5717220"/>
              <a:gd name="connsiteY286" fmla="*/ 1367162 h 4216894"/>
              <a:gd name="connsiteX287" fmla="*/ 3275860 w 5717220"/>
              <a:gd name="connsiteY287" fmla="*/ 1447061 h 4216894"/>
              <a:gd name="connsiteX288" fmla="*/ 3266983 w 5717220"/>
              <a:gd name="connsiteY288" fmla="*/ 1473694 h 4216894"/>
              <a:gd name="connsiteX289" fmla="*/ 3231472 w 5717220"/>
              <a:gd name="connsiteY289" fmla="*/ 1464816 h 4216894"/>
              <a:gd name="connsiteX290" fmla="*/ 3249227 w 5717220"/>
              <a:gd name="connsiteY290" fmla="*/ 1233997 h 4216894"/>
              <a:gd name="connsiteX291" fmla="*/ 3275860 w 5717220"/>
              <a:gd name="connsiteY291" fmla="*/ 1118587 h 4216894"/>
              <a:gd name="connsiteX292" fmla="*/ 3284738 w 5717220"/>
              <a:gd name="connsiteY292" fmla="*/ 1083076 h 4216894"/>
              <a:gd name="connsiteX293" fmla="*/ 3302493 w 5717220"/>
              <a:gd name="connsiteY293" fmla="*/ 1047566 h 4216894"/>
              <a:gd name="connsiteX294" fmla="*/ 3329126 w 5717220"/>
              <a:gd name="connsiteY294" fmla="*/ 1003177 h 4216894"/>
              <a:gd name="connsiteX295" fmla="*/ 3293616 w 5717220"/>
              <a:gd name="connsiteY295" fmla="*/ 878890 h 4216894"/>
              <a:gd name="connsiteX296" fmla="*/ 3275860 w 5717220"/>
              <a:gd name="connsiteY296" fmla="*/ 861134 h 4216894"/>
              <a:gd name="connsiteX297" fmla="*/ 3249227 w 5717220"/>
              <a:gd name="connsiteY297" fmla="*/ 816746 h 4216894"/>
              <a:gd name="connsiteX298" fmla="*/ 3195961 w 5717220"/>
              <a:gd name="connsiteY298" fmla="*/ 745725 h 4216894"/>
              <a:gd name="connsiteX299" fmla="*/ 3187084 w 5717220"/>
              <a:gd name="connsiteY299" fmla="*/ 719092 h 4216894"/>
              <a:gd name="connsiteX300" fmla="*/ 3062796 w 5717220"/>
              <a:gd name="connsiteY300" fmla="*/ 683581 h 4216894"/>
              <a:gd name="connsiteX301" fmla="*/ 3036163 w 5717220"/>
              <a:gd name="connsiteY301" fmla="*/ 665826 h 4216894"/>
              <a:gd name="connsiteX302" fmla="*/ 3018408 w 5717220"/>
              <a:gd name="connsiteY302" fmla="*/ 648070 h 4216894"/>
              <a:gd name="connsiteX303" fmla="*/ 2974020 w 5717220"/>
              <a:gd name="connsiteY303" fmla="*/ 639193 h 4216894"/>
              <a:gd name="connsiteX304" fmla="*/ 2920754 w 5717220"/>
              <a:gd name="connsiteY304" fmla="*/ 621437 h 4216894"/>
              <a:gd name="connsiteX305" fmla="*/ 2867488 w 5717220"/>
              <a:gd name="connsiteY305" fmla="*/ 603682 h 4216894"/>
              <a:gd name="connsiteX306" fmla="*/ 2840855 w 5717220"/>
              <a:gd name="connsiteY306" fmla="*/ 594804 h 4216894"/>
              <a:gd name="connsiteX307" fmla="*/ 2814222 w 5717220"/>
              <a:gd name="connsiteY307" fmla="*/ 577049 h 4216894"/>
              <a:gd name="connsiteX308" fmla="*/ 2760956 w 5717220"/>
              <a:gd name="connsiteY308" fmla="*/ 550416 h 4216894"/>
              <a:gd name="connsiteX309" fmla="*/ 2725445 w 5717220"/>
              <a:gd name="connsiteY309" fmla="*/ 506028 h 4216894"/>
              <a:gd name="connsiteX310" fmla="*/ 2663301 w 5717220"/>
              <a:gd name="connsiteY310" fmla="*/ 435006 h 4216894"/>
              <a:gd name="connsiteX311" fmla="*/ 2689934 w 5717220"/>
              <a:gd name="connsiteY311" fmla="*/ 514905 h 4216894"/>
              <a:gd name="connsiteX312" fmla="*/ 2716567 w 5717220"/>
              <a:gd name="connsiteY312" fmla="*/ 550416 h 4216894"/>
              <a:gd name="connsiteX313" fmla="*/ 2707690 w 5717220"/>
              <a:gd name="connsiteY313" fmla="*/ 523783 h 4216894"/>
              <a:gd name="connsiteX314" fmla="*/ 2645546 w 5717220"/>
              <a:gd name="connsiteY314" fmla="*/ 497150 h 4216894"/>
              <a:gd name="connsiteX315" fmla="*/ 2618913 w 5717220"/>
              <a:gd name="connsiteY315" fmla="*/ 479395 h 4216894"/>
              <a:gd name="connsiteX316" fmla="*/ 2601158 w 5717220"/>
              <a:gd name="connsiteY316" fmla="*/ 452762 h 4216894"/>
              <a:gd name="connsiteX317" fmla="*/ 2547892 w 5717220"/>
              <a:gd name="connsiteY317" fmla="*/ 435006 h 4216894"/>
              <a:gd name="connsiteX318" fmla="*/ 2539014 w 5717220"/>
              <a:gd name="connsiteY318" fmla="*/ 408373 h 4216894"/>
              <a:gd name="connsiteX319" fmla="*/ 2512381 w 5717220"/>
              <a:gd name="connsiteY319" fmla="*/ 399496 h 4216894"/>
              <a:gd name="connsiteX320" fmla="*/ 2450237 w 5717220"/>
              <a:gd name="connsiteY320" fmla="*/ 372863 h 4216894"/>
              <a:gd name="connsiteX321" fmla="*/ 2414726 w 5717220"/>
              <a:gd name="connsiteY321" fmla="*/ 337352 h 4216894"/>
              <a:gd name="connsiteX322" fmla="*/ 2405849 w 5717220"/>
              <a:gd name="connsiteY322" fmla="*/ 310719 h 4216894"/>
              <a:gd name="connsiteX323" fmla="*/ 2370338 w 5717220"/>
              <a:gd name="connsiteY323" fmla="*/ 213065 h 4216894"/>
              <a:gd name="connsiteX324" fmla="*/ 2343705 w 5717220"/>
              <a:gd name="connsiteY324" fmla="*/ 195309 h 4216894"/>
              <a:gd name="connsiteX325" fmla="*/ 2317072 w 5717220"/>
              <a:gd name="connsiteY325" fmla="*/ 186432 h 4216894"/>
              <a:gd name="connsiteX326" fmla="*/ 2299317 w 5717220"/>
              <a:gd name="connsiteY326" fmla="*/ 168676 h 4216894"/>
              <a:gd name="connsiteX327" fmla="*/ 2246051 w 5717220"/>
              <a:gd name="connsiteY327" fmla="*/ 133166 h 4216894"/>
              <a:gd name="connsiteX328" fmla="*/ 2210540 w 5717220"/>
              <a:gd name="connsiteY328" fmla="*/ 62144 h 4216894"/>
              <a:gd name="connsiteX329" fmla="*/ 2183907 w 5717220"/>
              <a:gd name="connsiteY329" fmla="*/ 35511 h 4216894"/>
              <a:gd name="connsiteX330" fmla="*/ 2139519 w 5717220"/>
              <a:gd name="connsiteY330" fmla="*/ 0 h 4216894"/>
              <a:gd name="connsiteX331" fmla="*/ 2077375 w 5717220"/>
              <a:gd name="connsiteY331" fmla="*/ 8878 h 4216894"/>
              <a:gd name="connsiteX332" fmla="*/ 2041864 w 5717220"/>
              <a:gd name="connsiteY332" fmla="*/ 17756 h 4216894"/>
              <a:gd name="connsiteX333" fmla="*/ 1970843 w 5717220"/>
              <a:gd name="connsiteY333" fmla="*/ 26633 h 4216894"/>
              <a:gd name="connsiteX334" fmla="*/ 1953088 w 5717220"/>
              <a:gd name="connsiteY334" fmla="*/ 266331 h 4216894"/>
              <a:gd name="connsiteX335" fmla="*/ 1944210 w 5717220"/>
              <a:gd name="connsiteY335" fmla="*/ 292964 h 4216894"/>
              <a:gd name="connsiteX336" fmla="*/ 1944210 w 5717220"/>
              <a:gd name="connsiteY336" fmla="*/ 275208 h 421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</a:cxnLst>
            <a:rect l="l" t="t" r="r" b="b"/>
            <a:pathLst>
              <a:path w="5717220" h="4216894">
                <a:moveTo>
                  <a:pt x="1899822" y="88777"/>
                </a:moveTo>
                <a:cubicBezTo>
                  <a:pt x="1902781" y="103573"/>
                  <a:pt x="1904729" y="118608"/>
                  <a:pt x="1908699" y="133166"/>
                </a:cubicBezTo>
                <a:cubicBezTo>
                  <a:pt x="1913623" y="151222"/>
                  <a:pt x="1926455" y="186432"/>
                  <a:pt x="1926455" y="186432"/>
                </a:cubicBezTo>
                <a:cubicBezTo>
                  <a:pt x="1927520" y="197082"/>
                  <a:pt x="1946033" y="304000"/>
                  <a:pt x="1926455" y="328474"/>
                </a:cubicBezTo>
                <a:cubicBezTo>
                  <a:pt x="1920609" y="335781"/>
                  <a:pt x="1908900" y="321867"/>
                  <a:pt x="1899822" y="319597"/>
                </a:cubicBezTo>
                <a:cubicBezTo>
                  <a:pt x="1885183" y="315937"/>
                  <a:pt x="1870229" y="313678"/>
                  <a:pt x="1855433" y="310719"/>
                </a:cubicBezTo>
                <a:cubicBezTo>
                  <a:pt x="1779107" y="259836"/>
                  <a:pt x="1875677" y="320841"/>
                  <a:pt x="1802167" y="284086"/>
                </a:cubicBezTo>
                <a:cubicBezTo>
                  <a:pt x="1792624" y="279314"/>
                  <a:pt x="1785754" y="269397"/>
                  <a:pt x="1775534" y="266331"/>
                </a:cubicBezTo>
                <a:cubicBezTo>
                  <a:pt x="1755492" y="260318"/>
                  <a:pt x="1734105" y="260412"/>
                  <a:pt x="1713391" y="257453"/>
                </a:cubicBezTo>
                <a:cubicBezTo>
                  <a:pt x="1695636" y="260412"/>
                  <a:pt x="1676979" y="260011"/>
                  <a:pt x="1660125" y="266331"/>
                </a:cubicBezTo>
                <a:cubicBezTo>
                  <a:pt x="1652288" y="269270"/>
                  <a:pt x="1648905" y="278857"/>
                  <a:pt x="1642369" y="284086"/>
                </a:cubicBezTo>
                <a:cubicBezTo>
                  <a:pt x="1634037" y="290751"/>
                  <a:pt x="1624067" y="295176"/>
                  <a:pt x="1615736" y="301841"/>
                </a:cubicBezTo>
                <a:cubicBezTo>
                  <a:pt x="1552487" y="352441"/>
                  <a:pt x="1653321" y="282704"/>
                  <a:pt x="1571348" y="337352"/>
                </a:cubicBezTo>
                <a:lnTo>
                  <a:pt x="1535837" y="390618"/>
                </a:lnTo>
                <a:cubicBezTo>
                  <a:pt x="1529919" y="399496"/>
                  <a:pt x="1525627" y="409707"/>
                  <a:pt x="1518082" y="417251"/>
                </a:cubicBezTo>
                <a:lnTo>
                  <a:pt x="1500326" y="435006"/>
                </a:lnTo>
                <a:cubicBezTo>
                  <a:pt x="1497367" y="446843"/>
                  <a:pt x="1497916" y="460170"/>
                  <a:pt x="1491449" y="470517"/>
                </a:cubicBezTo>
                <a:cubicBezTo>
                  <a:pt x="1482577" y="484713"/>
                  <a:pt x="1455938" y="506028"/>
                  <a:pt x="1455938" y="506028"/>
                </a:cubicBezTo>
                <a:cubicBezTo>
                  <a:pt x="1449307" y="525919"/>
                  <a:pt x="1441369" y="547464"/>
                  <a:pt x="1438183" y="568171"/>
                </a:cubicBezTo>
                <a:cubicBezTo>
                  <a:pt x="1421194" y="678604"/>
                  <a:pt x="1440251" y="615233"/>
                  <a:pt x="1420427" y="674703"/>
                </a:cubicBezTo>
                <a:cubicBezTo>
                  <a:pt x="1417468" y="692458"/>
                  <a:pt x="1416722" y="710728"/>
                  <a:pt x="1411550" y="727969"/>
                </a:cubicBezTo>
                <a:cubicBezTo>
                  <a:pt x="1407747" y="740645"/>
                  <a:pt x="1394893" y="750291"/>
                  <a:pt x="1393794" y="763480"/>
                </a:cubicBezTo>
                <a:cubicBezTo>
                  <a:pt x="1390448" y="803633"/>
                  <a:pt x="1400377" y="827617"/>
                  <a:pt x="1411550" y="861134"/>
                </a:cubicBezTo>
                <a:cubicBezTo>
                  <a:pt x="1402672" y="867053"/>
                  <a:pt x="1394460" y="874118"/>
                  <a:pt x="1384917" y="878890"/>
                </a:cubicBezTo>
                <a:cubicBezTo>
                  <a:pt x="1360395" y="891151"/>
                  <a:pt x="1318438" y="893672"/>
                  <a:pt x="1296140" y="896645"/>
                </a:cubicBezTo>
                <a:lnTo>
                  <a:pt x="1225119" y="905523"/>
                </a:lnTo>
                <a:cubicBezTo>
                  <a:pt x="1216241" y="908482"/>
                  <a:pt x="1207621" y="912370"/>
                  <a:pt x="1198486" y="914400"/>
                </a:cubicBezTo>
                <a:cubicBezTo>
                  <a:pt x="1165567" y="921715"/>
                  <a:pt x="1104920" y="928316"/>
                  <a:pt x="1074198" y="932156"/>
                </a:cubicBezTo>
                <a:cubicBezTo>
                  <a:pt x="1056443" y="938074"/>
                  <a:pt x="1034166" y="936677"/>
                  <a:pt x="1020932" y="949911"/>
                </a:cubicBezTo>
                <a:cubicBezTo>
                  <a:pt x="998351" y="972493"/>
                  <a:pt x="1003498" y="971089"/>
                  <a:pt x="967666" y="985422"/>
                </a:cubicBezTo>
                <a:cubicBezTo>
                  <a:pt x="950289" y="992373"/>
                  <a:pt x="932155" y="997259"/>
                  <a:pt x="914400" y="1003177"/>
                </a:cubicBezTo>
                <a:lnTo>
                  <a:pt x="887767" y="1012055"/>
                </a:lnTo>
                <a:cubicBezTo>
                  <a:pt x="875930" y="1020933"/>
                  <a:pt x="865103" y="1031347"/>
                  <a:pt x="852257" y="1038688"/>
                </a:cubicBezTo>
                <a:cubicBezTo>
                  <a:pt x="844132" y="1043331"/>
                  <a:pt x="833648" y="1042751"/>
                  <a:pt x="825624" y="1047566"/>
                </a:cubicBezTo>
                <a:cubicBezTo>
                  <a:pt x="764692" y="1084124"/>
                  <a:pt x="856682" y="1049049"/>
                  <a:pt x="781235" y="1074199"/>
                </a:cubicBezTo>
                <a:cubicBezTo>
                  <a:pt x="772357" y="1083077"/>
                  <a:pt x="765048" y="1093868"/>
                  <a:pt x="754602" y="1100832"/>
                </a:cubicBezTo>
                <a:cubicBezTo>
                  <a:pt x="746816" y="1106023"/>
                  <a:pt x="735993" y="1104894"/>
                  <a:pt x="727969" y="1109709"/>
                </a:cubicBezTo>
                <a:cubicBezTo>
                  <a:pt x="720792" y="1114015"/>
                  <a:pt x="716750" y="1122236"/>
                  <a:pt x="710214" y="1127465"/>
                </a:cubicBezTo>
                <a:cubicBezTo>
                  <a:pt x="701883" y="1134130"/>
                  <a:pt x="691682" y="1138276"/>
                  <a:pt x="683581" y="1145220"/>
                </a:cubicBezTo>
                <a:cubicBezTo>
                  <a:pt x="670871" y="1156114"/>
                  <a:pt x="661999" y="1171445"/>
                  <a:pt x="648070" y="1180731"/>
                </a:cubicBezTo>
                <a:cubicBezTo>
                  <a:pt x="630315" y="1192568"/>
                  <a:pt x="609893" y="1201152"/>
                  <a:pt x="594804" y="1216241"/>
                </a:cubicBezTo>
                <a:cubicBezTo>
                  <a:pt x="552676" y="1258369"/>
                  <a:pt x="575174" y="1246458"/>
                  <a:pt x="532660" y="1260630"/>
                </a:cubicBezTo>
                <a:cubicBezTo>
                  <a:pt x="526742" y="1269508"/>
                  <a:pt x="522450" y="1279718"/>
                  <a:pt x="514905" y="1287263"/>
                </a:cubicBezTo>
                <a:cubicBezTo>
                  <a:pt x="507360" y="1294808"/>
                  <a:pt x="494190" y="1296140"/>
                  <a:pt x="488272" y="1305018"/>
                </a:cubicBezTo>
                <a:cubicBezTo>
                  <a:pt x="481504" y="1315170"/>
                  <a:pt x="482900" y="1328842"/>
                  <a:pt x="479394" y="1340529"/>
                </a:cubicBezTo>
                <a:cubicBezTo>
                  <a:pt x="467569" y="1379946"/>
                  <a:pt x="466717" y="1391888"/>
                  <a:pt x="443884" y="1420428"/>
                </a:cubicBezTo>
                <a:cubicBezTo>
                  <a:pt x="438655" y="1426964"/>
                  <a:pt x="432047" y="1432265"/>
                  <a:pt x="426128" y="1438183"/>
                </a:cubicBezTo>
                <a:cubicBezTo>
                  <a:pt x="423169" y="1447061"/>
                  <a:pt x="417251" y="1455458"/>
                  <a:pt x="417251" y="1464816"/>
                </a:cubicBezTo>
                <a:cubicBezTo>
                  <a:pt x="417251" y="1520554"/>
                  <a:pt x="430826" y="1525128"/>
                  <a:pt x="461639" y="1571348"/>
                </a:cubicBezTo>
                <a:cubicBezTo>
                  <a:pt x="484038" y="1604947"/>
                  <a:pt x="471848" y="1590436"/>
                  <a:pt x="497150" y="1615736"/>
                </a:cubicBezTo>
                <a:lnTo>
                  <a:pt x="523783" y="1695635"/>
                </a:lnTo>
                <a:cubicBezTo>
                  <a:pt x="526742" y="1704513"/>
                  <a:pt x="527469" y="1714482"/>
                  <a:pt x="532660" y="1722268"/>
                </a:cubicBezTo>
                <a:lnTo>
                  <a:pt x="550416" y="1748901"/>
                </a:lnTo>
                <a:cubicBezTo>
                  <a:pt x="553375" y="1757779"/>
                  <a:pt x="556722" y="1766536"/>
                  <a:pt x="559293" y="1775534"/>
                </a:cubicBezTo>
                <a:cubicBezTo>
                  <a:pt x="562645" y="1787266"/>
                  <a:pt x="564665" y="1799358"/>
                  <a:pt x="568171" y="1811045"/>
                </a:cubicBezTo>
                <a:cubicBezTo>
                  <a:pt x="573549" y="1828971"/>
                  <a:pt x="572692" y="1851077"/>
                  <a:pt x="585926" y="1864311"/>
                </a:cubicBezTo>
                <a:lnTo>
                  <a:pt x="603682" y="1882067"/>
                </a:lnTo>
                <a:cubicBezTo>
                  <a:pt x="606641" y="1902781"/>
                  <a:pt x="609119" y="1923570"/>
                  <a:pt x="612559" y="1944210"/>
                </a:cubicBezTo>
                <a:cubicBezTo>
                  <a:pt x="615040" y="1959094"/>
                  <a:pt x="621437" y="1973510"/>
                  <a:pt x="621437" y="1988599"/>
                </a:cubicBezTo>
                <a:cubicBezTo>
                  <a:pt x="621437" y="2062638"/>
                  <a:pt x="620447" y="2136922"/>
                  <a:pt x="612559" y="2210540"/>
                </a:cubicBezTo>
                <a:cubicBezTo>
                  <a:pt x="611422" y="2221149"/>
                  <a:pt x="600722" y="2228295"/>
                  <a:pt x="594804" y="2237173"/>
                </a:cubicBezTo>
                <a:cubicBezTo>
                  <a:pt x="591845" y="2249010"/>
                  <a:pt x="589432" y="2260997"/>
                  <a:pt x="585926" y="2272684"/>
                </a:cubicBezTo>
                <a:cubicBezTo>
                  <a:pt x="580548" y="2290610"/>
                  <a:pt x="572710" y="2307793"/>
                  <a:pt x="568171" y="2325950"/>
                </a:cubicBezTo>
                <a:cubicBezTo>
                  <a:pt x="565212" y="2337787"/>
                  <a:pt x="564099" y="2350246"/>
                  <a:pt x="559293" y="2361461"/>
                </a:cubicBezTo>
                <a:cubicBezTo>
                  <a:pt x="555090" y="2371268"/>
                  <a:pt x="547456" y="2379216"/>
                  <a:pt x="541538" y="2388094"/>
                </a:cubicBezTo>
                <a:cubicBezTo>
                  <a:pt x="538579" y="2399931"/>
                  <a:pt x="534909" y="2411612"/>
                  <a:pt x="532660" y="2423604"/>
                </a:cubicBezTo>
                <a:cubicBezTo>
                  <a:pt x="526025" y="2458988"/>
                  <a:pt x="526290" y="2495983"/>
                  <a:pt x="514905" y="2530136"/>
                </a:cubicBezTo>
                <a:cubicBezTo>
                  <a:pt x="511946" y="2539014"/>
                  <a:pt x="511873" y="2549462"/>
                  <a:pt x="506027" y="2556769"/>
                </a:cubicBezTo>
                <a:cubicBezTo>
                  <a:pt x="499362" y="2565101"/>
                  <a:pt x="488272" y="2568606"/>
                  <a:pt x="479394" y="2574525"/>
                </a:cubicBezTo>
                <a:cubicBezTo>
                  <a:pt x="467557" y="2592280"/>
                  <a:pt x="450632" y="2607547"/>
                  <a:pt x="443884" y="2627791"/>
                </a:cubicBezTo>
                <a:cubicBezTo>
                  <a:pt x="437965" y="2645546"/>
                  <a:pt x="444480" y="2677387"/>
                  <a:pt x="426128" y="2681057"/>
                </a:cubicBezTo>
                <a:lnTo>
                  <a:pt x="381740" y="2689934"/>
                </a:lnTo>
                <a:cubicBezTo>
                  <a:pt x="310719" y="2666262"/>
                  <a:pt x="399495" y="2689934"/>
                  <a:pt x="328474" y="2689934"/>
                </a:cubicBezTo>
                <a:cubicBezTo>
                  <a:pt x="304616" y="2689934"/>
                  <a:pt x="281127" y="2684016"/>
                  <a:pt x="257453" y="2681057"/>
                </a:cubicBezTo>
                <a:cubicBezTo>
                  <a:pt x="236420" y="2660024"/>
                  <a:pt x="216548" y="2637830"/>
                  <a:pt x="186431" y="2627791"/>
                </a:cubicBezTo>
                <a:lnTo>
                  <a:pt x="159798" y="2618913"/>
                </a:lnTo>
                <a:cubicBezTo>
                  <a:pt x="130206" y="2624831"/>
                  <a:pt x="99651" y="2627125"/>
                  <a:pt x="71022" y="2636668"/>
                </a:cubicBezTo>
                <a:cubicBezTo>
                  <a:pt x="32423" y="2649534"/>
                  <a:pt x="73102" y="2666007"/>
                  <a:pt x="44389" y="2689934"/>
                </a:cubicBezTo>
                <a:cubicBezTo>
                  <a:pt x="32797" y="2699594"/>
                  <a:pt x="14796" y="2695853"/>
                  <a:pt x="0" y="2698812"/>
                </a:cubicBezTo>
                <a:cubicBezTo>
                  <a:pt x="5919" y="2755037"/>
                  <a:pt x="11276" y="2811325"/>
                  <a:pt x="17756" y="2867488"/>
                </a:cubicBezTo>
                <a:cubicBezTo>
                  <a:pt x="20298" y="2889517"/>
                  <a:pt x="28636" y="2948812"/>
                  <a:pt x="35511" y="2974020"/>
                </a:cubicBezTo>
                <a:cubicBezTo>
                  <a:pt x="40435" y="2992076"/>
                  <a:pt x="47348" y="3009531"/>
                  <a:pt x="53266" y="3027286"/>
                </a:cubicBezTo>
                <a:cubicBezTo>
                  <a:pt x="56225" y="3036164"/>
                  <a:pt x="56953" y="3046133"/>
                  <a:pt x="62144" y="3053919"/>
                </a:cubicBezTo>
                <a:cubicBezTo>
                  <a:pt x="85090" y="3088338"/>
                  <a:pt x="76525" y="3070430"/>
                  <a:pt x="88777" y="3107185"/>
                </a:cubicBezTo>
                <a:cubicBezTo>
                  <a:pt x="82859" y="3163410"/>
                  <a:pt x="78334" y="3219800"/>
                  <a:pt x="71022" y="3275861"/>
                </a:cubicBezTo>
                <a:cubicBezTo>
                  <a:pt x="69444" y="3287960"/>
                  <a:pt x="62144" y="3299170"/>
                  <a:pt x="62144" y="3311371"/>
                </a:cubicBezTo>
                <a:cubicBezTo>
                  <a:pt x="62144" y="3352906"/>
                  <a:pt x="68063" y="3394230"/>
                  <a:pt x="71022" y="3435659"/>
                </a:cubicBezTo>
                <a:cubicBezTo>
                  <a:pt x="158093" y="3406634"/>
                  <a:pt x="105637" y="3416349"/>
                  <a:pt x="230820" y="3426781"/>
                </a:cubicBezTo>
                <a:cubicBezTo>
                  <a:pt x="322558" y="3457360"/>
                  <a:pt x="263371" y="3421848"/>
                  <a:pt x="292963" y="3471169"/>
                </a:cubicBezTo>
                <a:cubicBezTo>
                  <a:pt x="297269" y="3478346"/>
                  <a:pt x="304800" y="3483006"/>
                  <a:pt x="310719" y="3488925"/>
                </a:cubicBezTo>
                <a:lnTo>
                  <a:pt x="328474" y="3542191"/>
                </a:lnTo>
                <a:cubicBezTo>
                  <a:pt x="331433" y="3551069"/>
                  <a:pt x="333167" y="3560454"/>
                  <a:pt x="337352" y="3568824"/>
                </a:cubicBezTo>
                <a:cubicBezTo>
                  <a:pt x="343270" y="3580661"/>
                  <a:pt x="349894" y="3592170"/>
                  <a:pt x="355107" y="3604334"/>
                </a:cubicBezTo>
                <a:cubicBezTo>
                  <a:pt x="358793" y="3612935"/>
                  <a:pt x="358139" y="3623660"/>
                  <a:pt x="363985" y="3630967"/>
                </a:cubicBezTo>
                <a:cubicBezTo>
                  <a:pt x="370650" y="3639299"/>
                  <a:pt x="381740" y="3642804"/>
                  <a:pt x="390618" y="3648723"/>
                </a:cubicBezTo>
                <a:cubicBezTo>
                  <a:pt x="425982" y="3701770"/>
                  <a:pt x="387360" y="3655645"/>
                  <a:pt x="435006" y="3684233"/>
                </a:cubicBezTo>
                <a:cubicBezTo>
                  <a:pt x="456965" y="3697408"/>
                  <a:pt x="452376" y="3710482"/>
                  <a:pt x="470517" y="3728622"/>
                </a:cubicBezTo>
                <a:cubicBezTo>
                  <a:pt x="478062" y="3736166"/>
                  <a:pt x="488272" y="3740459"/>
                  <a:pt x="497150" y="3746377"/>
                </a:cubicBezTo>
                <a:cubicBezTo>
                  <a:pt x="503068" y="3755255"/>
                  <a:pt x="508240" y="3764678"/>
                  <a:pt x="514905" y="3773010"/>
                </a:cubicBezTo>
                <a:cubicBezTo>
                  <a:pt x="520134" y="3779546"/>
                  <a:pt x="528917" y="3783280"/>
                  <a:pt x="532660" y="3790766"/>
                </a:cubicBezTo>
                <a:cubicBezTo>
                  <a:pt x="541030" y="3807506"/>
                  <a:pt x="550416" y="3844032"/>
                  <a:pt x="550416" y="3844032"/>
                </a:cubicBezTo>
                <a:cubicBezTo>
                  <a:pt x="544497" y="3855869"/>
                  <a:pt x="542018" y="3870184"/>
                  <a:pt x="532660" y="3879542"/>
                </a:cubicBezTo>
                <a:cubicBezTo>
                  <a:pt x="523302" y="3888900"/>
                  <a:pt x="502065" y="3885011"/>
                  <a:pt x="497150" y="3897298"/>
                </a:cubicBezTo>
                <a:cubicBezTo>
                  <a:pt x="493188" y="3907204"/>
                  <a:pt x="510133" y="3914388"/>
                  <a:pt x="514905" y="3923931"/>
                </a:cubicBezTo>
                <a:cubicBezTo>
                  <a:pt x="519090" y="3932301"/>
                  <a:pt x="519598" y="3942194"/>
                  <a:pt x="523783" y="3950564"/>
                </a:cubicBezTo>
                <a:cubicBezTo>
                  <a:pt x="528555" y="3960107"/>
                  <a:pt x="536766" y="3967654"/>
                  <a:pt x="541538" y="3977197"/>
                </a:cubicBezTo>
                <a:cubicBezTo>
                  <a:pt x="545723" y="3985567"/>
                  <a:pt x="543799" y="3997213"/>
                  <a:pt x="550416" y="4003830"/>
                </a:cubicBezTo>
                <a:cubicBezTo>
                  <a:pt x="557033" y="4010447"/>
                  <a:pt x="568171" y="4009748"/>
                  <a:pt x="577049" y="4012707"/>
                </a:cubicBezTo>
                <a:cubicBezTo>
                  <a:pt x="596420" y="4090196"/>
                  <a:pt x="568471" y="4004279"/>
                  <a:pt x="621437" y="4083729"/>
                </a:cubicBezTo>
                <a:cubicBezTo>
                  <a:pt x="627355" y="4092607"/>
                  <a:pt x="630144" y="4104707"/>
                  <a:pt x="639192" y="4110362"/>
                </a:cubicBezTo>
                <a:cubicBezTo>
                  <a:pt x="655063" y="4120281"/>
                  <a:pt x="676886" y="4117735"/>
                  <a:pt x="692459" y="4128117"/>
                </a:cubicBezTo>
                <a:cubicBezTo>
                  <a:pt x="701337" y="4134035"/>
                  <a:pt x="709285" y="4141669"/>
                  <a:pt x="719092" y="4145872"/>
                </a:cubicBezTo>
                <a:cubicBezTo>
                  <a:pt x="730306" y="4150678"/>
                  <a:pt x="742870" y="4151398"/>
                  <a:pt x="754602" y="4154750"/>
                </a:cubicBezTo>
                <a:cubicBezTo>
                  <a:pt x="816578" y="4172458"/>
                  <a:pt x="737331" y="4157357"/>
                  <a:pt x="843379" y="4172505"/>
                </a:cubicBezTo>
                <a:cubicBezTo>
                  <a:pt x="852257" y="4175464"/>
                  <a:pt x="861411" y="4177697"/>
                  <a:pt x="870012" y="4181383"/>
                </a:cubicBezTo>
                <a:cubicBezTo>
                  <a:pt x="882176" y="4186596"/>
                  <a:pt x="893132" y="4194491"/>
                  <a:pt x="905523" y="4199138"/>
                </a:cubicBezTo>
                <a:cubicBezTo>
                  <a:pt x="926715" y="4207085"/>
                  <a:pt x="975885" y="4213825"/>
                  <a:pt x="994299" y="4216894"/>
                </a:cubicBezTo>
                <a:cubicBezTo>
                  <a:pt x="1035728" y="4213935"/>
                  <a:pt x="1077684" y="4215234"/>
                  <a:pt x="1118587" y="4208016"/>
                </a:cubicBezTo>
                <a:cubicBezTo>
                  <a:pt x="1129094" y="4206162"/>
                  <a:pt x="1135413" y="4194464"/>
                  <a:pt x="1145220" y="4190261"/>
                </a:cubicBezTo>
                <a:cubicBezTo>
                  <a:pt x="1156434" y="4185455"/>
                  <a:pt x="1168893" y="4184342"/>
                  <a:pt x="1180730" y="4181383"/>
                </a:cubicBezTo>
                <a:cubicBezTo>
                  <a:pt x="1186649" y="4175465"/>
                  <a:pt x="1191309" y="4167934"/>
                  <a:pt x="1198486" y="4163628"/>
                </a:cubicBezTo>
                <a:cubicBezTo>
                  <a:pt x="1206510" y="4158813"/>
                  <a:pt x="1217812" y="4160596"/>
                  <a:pt x="1225119" y="4154750"/>
                </a:cubicBezTo>
                <a:cubicBezTo>
                  <a:pt x="1282484" y="4108857"/>
                  <a:pt x="1202564" y="4141554"/>
                  <a:pt x="1269507" y="4119239"/>
                </a:cubicBezTo>
                <a:cubicBezTo>
                  <a:pt x="1352365" y="4125158"/>
                  <a:pt x="1435041" y="4134810"/>
                  <a:pt x="1518082" y="4136995"/>
                </a:cubicBezTo>
                <a:cubicBezTo>
                  <a:pt x="1547812" y="4137777"/>
                  <a:pt x="1577301" y="4131401"/>
                  <a:pt x="1606859" y="4128117"/>
                </a:cubicBezTo>
                <a:cubicBezTo>
                  <a:pt x="1673512" y="4120711"/>
                  <a:pt x="1671118" y="4120366"/>
                  <a:pt x="1731146" y="4110362"/>
                </a:cubicBezTo>
                <a:cubicBezTo>
                  <a:pt x="1740024" y="4107403"/>
                  <a:pt x="1748421" y="4101484"/>
                  <a:pt x="1757779" y="4101484"/>
                </a:cubicBezTo>
                <a:cubicBezTo>
                  <a:pt x="1789024" y="4101484"/>
                  <a:pt x="1810215" y="4110085"/>
                  <a:pt x="1837678" y="4119239"/>
                </a:cubicBezTo>
                <a:cubicBezTo>
                  <a:pt x="1844871" y="4126432"/>
                  <a:pt x="1866699" y="4153556"/>
                  <a:pt x="1882066" y="4145872"/>
                </a:cubicBezTo>
                <a:cubicBezTo>
                  <a:pt x="1890436" y="4141687"/>
                  <a:pt x="1883329" y="4124678"/>
                  <a:pt x="1890944" y="4119239"/>
                </a:cubicBezTo>
                <a:cubicBezTo>
                  <a:pt x="1906174" y="4108361"/>
                  <a:pt x="1926455" y="4107402"/>
                  <a:pt x="1944210" y="4101484"/>
                </a:cubicBezTo>
                <a:cubicBezTo>
                  <a:pt x="1973643" y="4091673"/>
                  <a:pt x="2002471" y="4080954"/>
                  <a:pt x="2032987" y="4074851"/>
                </a:cubicBezTo>
                <a:cubicBezTo>
                  <a:pt x="2050638" y="4071321"/>
                  <a:pt x="2068790" y="4070339"/>
                  <a:pt x="2086253" y="4065973"/>
                </a:cubicBezTo>
                <a:cubicBezTo>
                  <a:pt x="2104410" y="4061434"/>
                  <a:pt x="2121764" y="4054136"/>
                  <a:pt x="2139519" y="4048218"/>
                </a:cubicBezTo>
                <a:lnTo>
                  <a:pt x="2219418" y="4021585"/>
                </a:lnTo>
                <a:cubicBezTo>
                  <a:pt x="2219423" y="4021583"/>
                  <a:pt x="2272678" y="4003831"/>
                  <a:pt x="2272684" y="4003830"/>
                </a:cubicBezTo>
                <a:cubicBezTo>
                  <a:pt x="2302276" y="4000871"/>
                  <a:pt x="2331981" y="3998883"/>
                  <a:pt x="2361460" y="3994952"/>
                </a:cubicBezTo>
                <a:cubicBezTo>
                  <a:pt x="2378616" y="3992664"/>
                  <a:pt x="2422904" y="3982470"/>
                  <a:pt x="2441359" y="3977197"/>
                </a:cubicBezTo>
                <a:cubicBezTo>
                  <a:pt x="2450357" y="3974626"/>
                  <a:pt x="2458994" y="3970890"/>
                  <a:pt x="2467992" y="3968319"/>
                </a:cubicBezTo>
                <a:cubicBezTo>
                  <a:pt x="2479724" y="3964967"/>
                  <a:pt x="2491816" y="3962947"/>
                  <a:pt x="2503503" y="3959441"/>
                </a:cubicBezTo>
                <a:cubicBezTo>
                  <a:pt x="2503553" y="3959426"/>
                  <a:pt x="2570061" y="3937255"/>
                  <a:pt x="2583402" y="3932808"/>
                </a:cubicBezTo>
                <a:lnTo>
                  <a:pt x="2610035" y="3923931"/>
                </a:lnTo>
                <a:cubicBezTo>
                  <a:pt x="2618913" y="3918012"/>
                  <a:pt x="2627125" y="3910947"/>
                  <a:pt x="2636668" y="3906175"/>
                </a:cubicBezTo>
                <a:cubicBezTo>
                  <a:pt x="2654863" y="3897077"/>
                  <a:pt x="2690813" y="3891795"/>
                  <a:pt x="2707690" y="3888420"/>
                </a:cubicBezTo>
                <a:cubicBezTo>
                  <a:pt x="2767901" y="3848280"/>
                  <a:pt x="2694360" y="3898418"/>
                  <a:pt x="2778711" y="3835154"/>
                </a:cubicBezTo>
                <a:cubicBezTo>
                  <a:pt x="2787247" y="3828752"/>
                  <a:pt x="2797013" y="3824064"/>
                  <a:pt x="2805344" y="3817399"/>
                </a:cubicBezTo>
                <a:cubicBezTo>
                  <a:pt x="2811880" y="3812170"/>
                  <a:pt x="2815328" y="3802752"/>
                  <a:pt x="2823099" y="3799643"/>
                </a:cubicBezTo>
                <a:cubicBezTo>
                  <a:pt x="2845756" y="3790580"/>
                  <a:pt x="2870447" y="3787806"/>
                  <a:pt x="2894121" y="3781888"/>
                </a:cubicBezTo>
                <a:cubicBezTo>
                  <a:pt x="2905958" y="3778929"/>
                  <a:pt x="2918056" y="3776868"/>
                  <a:pt x="2929631" y="3773010"/>
                </a:cubicBezTo>
                <a:lnTo>
                  <a:pt x="2982897" y="3755255"/>
                </a:lnTo>
                <a:cubicBezTo>
                  <a:pt x="3010845" y="3727308"/>
                  <a:pt x="2999515" y="3733345"/>
                  <a:pt x="3053919" y="3719744"/>
                </a:cubicBezTo>
                <a:cubicBezTo>
                  <a:pt x="3189612" y="3685821"/>
                  <a:pt x="3057897" y="3716431"/>
                  <a:pt x="3240350" y="3684233"/>
                </a:cubicBezTo>
                <a:cubicBezTo>
                  <a:pt x="3252365" y="3682113"/>
                  <a:pt x="3263950" y="3678003"/>
                  <a:pt x="3275860" y="3675356"/>
                </a:cubicBezTo>
                <a:cubicBezTo>
                  <a:pt x="3290590" y="3672083"/>
                  <a:pt x="3305691" y="3670448"/>
                  <a:pt x="3320249" y="3666478"/>
                </a:cubicBezTo>
                <a:cubicBezTo>
                  <a:pt x="3338305" y="3661554"/>
                  <a:pt x="3355760" y="3654641"/>
                  <a:pt x="3373515" y="3648723"/>
                </a:cubicBezTo>
                <a:lnTo>
                  <a:pt x="3453414" y="3622090"/>
                </a:lnTo>
                <a:lnTo>
                  <a:pt x="3480047" y="3613212"/>
                </a:lnTo>
                <a:cubicBezTo>
                  <a:pt x="3488925" y="3610253"/>
                  <a:pt x="3497601" y="3606603"/>
                  <a:pt x="3506680" y="3604334"/>
                </a:cubicBezTo>
                <a:lnTo>
                  <a:pt x="3542191" y="3595457"/>
                </a:lnTo>
                <a:cubicBezTo>
                  <a:pt x="3556987" y="3580661"/>
                  <a:pt x="3566728" y="3557685"/>
                  <a:pt x="3586579" y="3551068"/>
                </a:cubicBezTo>
                <a:lnTo>
                  <a:pt x="3639845" y="3533313"/>
                </a:lnTo>
                <a:lnTo>
                  <a:pt x="3666478" y="3524435"/>
                </a:lnTo>
                <a:cubicBezTo>
                  <a:pt x="3675356" y="3515557"/>
                  <a:pt x="3682136" y="3503899"/>
                  <a:pt x="3693111" y="3497802"/>
                </a:cubicBezTo>
                <a:cubicBezTo>
                  <a:pt x="3709472" y="3488713"/>
                  <a:pt x="3746377" y="3480047"/>
                  <a:pt x="3746377" y="3480047"/>
                </a:cubicBezTo>
                <a:cubicBezTo>
                  <a:pt x="3765200" y="3454949"/>
                  <a:pt x="3770947" y="3439079"/>
                  <a:pt x="3799643" y="3426781"/>
                </a:cubicBezTo>
                <a:cubicBezTo>
                  <a:pt x="3834379" y="3411894"/>
                  <a:pt x="3852618" y="3424016"/>
                  <a:pt x="3888420" y="3400148"/>
                </a:cubicBezTo>
                <a:cubicBezTo>
                  <a:pt x="3971935" y="3344472"/>
                  <a:pt x="3839993" y="3429791"/>
                  <a:pt x="3959441" y="3364637"/>
                </a:cubicBezTo>
                <a:cubicBezTo>
                  <a:pt x="3978175" y="3354419"/>
                  <a:pt x="3992463" y="3335875"/>
                  <a:pt x="4012707" y="3329127"/>
                </a:cubicBezTo>
                <a:cubicBezTo>
                  <a:pt x="4021585" y="3326168"/>
                  <a:pt x="4031160" y="3324794"/>
                  <a:pt x="4039340" y="3320249"/>
                </a:cubicBezTo>
                <a:cubicBezTo>
                  <a:pt x="4125816" y="3272206"/>
                  <a:pt x="4058720" y="3293209"/>
                  <a:pt x="4128117" y="3275861"/>
                </a:cubicBezTo>
                <a:lnTo>
                  <a:pt x="4181383" y="3293616"/>
                </a:lnTo>
                <a:cubicBezTo>
                  <a:pt x="4190261" y="3296575"/>
                  <a:pt x="4198937" y="3300224"/>
                  <a:pt x="4208016" y="3302494"/>
                </a:cubicBezTo>
                <a:lnTo>
                  <a:pt x="4243526" y="3311371"/>
                </a:lnTo>
                <a:cubicBezTo>
                  <a:pt x="4249445" y="3317290"/>
                  <a:pt x="4254105" y="3324821"/>
                  <a:pt x="4261282" y="3329127"/>
                </a:cubicBezTo>
                <a:cubicBezTo>
                  <a:pt x="4269306" y="3333942"/>
                  <a:pt x="4278917" y="3335433"/>
                  <a:pt x="4287915" y="3338004"/>
                </a:cubicBezTo>
                <a:cubicBezTo>
                  <a:pt x="4345633" y="3354495"/>
                  <a:pt x="4347370" y="3348877"/>
                  <a:pt x="4429958" y="3355760"/>
                </a:cubicBezTo>
                <a:cubicBezTo>
                  <a:pt x="4433127" y="3368439"/>
                  <a:pt x="4450695" y="3442570"/>
                  <a:pt x="4456591" y="3444536"/>
                </a:cubicBezTo>
                <a:lnTo>
                  <a:pt x="4483224" y="3453414"/>
                </a:lnTo>
                <a:cubicBezTo>
                  <a:pt x="4489142" y="3462292"/>
                  <a:pt x="4492648" y="3473382"/>
                  <a:pt x="4500979" y="3480047"/>
                </a:cubicBezTo>
                <a:cubicBezTo>
                  <a:pt x="4508286" y="3485893"/>
                  <a:pt x="4518850" y="3485639"/>
                  <a:pt x="4527612" y="3488925"/>
                </a:cubicBezTo>
                <a:cubicBezTo>
                  <a:pt x="4542533" y="3494520"/>
                  <a:pt x="4556114" y="3505426"/>
                  <a:pt x="4572000" y="3506680"/>
                </a:cubicBezTo>
                <a:cubicBezTo>
                  <a:pt x="4669396" y="3514369"/>
                  <a:pt x="4767309" y="3512599"/>
                  <a:pt x="4864963" y="3515558"/>
                </a:cubicBezTo>
                <a:lnTo>
                  <a:pt x="4980373" y="3524435"/>
                </a:lnTo>
                <a:cubicBezTo>
                  <a:pt x="5039523" y="3528020"/>
                  <a:pt x="5098759" y="3530026"/>
                  <a:pt x="5157926" y="3533313"/>
                </a:cubicBezTo>
                <a:lnTo>
                  <a:pt x="5299969" y="3542191"/>
                </a:lnTo>
                <a:cubicBezTo>
                  <a:pt x="5363846" y="3563482"/>
                  <a:pt x="5284055" y="3537643"/>
                  <a:pt x="5362113" y="3559946"/>
                </a:cubicBezTo>
                <a:cubicBezTo>
                  <a:pt x="5371111" y="3562517"/>
                  <a:pt x="5379868" y="3565865"/>
                  <a:pt x="5388746" y="3568824"/>
                </a:cubicBezTo>
                <a:cubicBezTo>
                  <a:pt x="5442012" y="3565865"/>
                  <a:pt x="5495608" y="3566563"/>
                  <a:pt x="5548544" y="3559946"/>
                </a:cubicBezTo>
                <a:cubicBezTo>
                  <a:pt x="5567115" y="3557625"/>
                  <a:pt x="5601810" y="3542191"/>
                  <a:pt x="5601810" y="3542191"/>
                </a:cubicBezTo>
                <a:cubicBezTo>
                  <a:pt x="5605007" y="3471859"/>
                  <a:pt x="5603601" y="3364558"/>
                  <a:pt x="5619565" y="3284738"/>
                </a:cubicBezTo>
                <a:cubicBezTo>
                  <a:pt x="5621400" y="3275562"/>
                  <a:pt x="5625484" y="3266983"/>
                  <a:pt x="5628443" y="3258105"/>
                </a:cubicBezTo>
                <a:cubicBezTo>
                  <a:pt x="5622525" y="3240350"/>
                  <a:pt x="5615227" y="3222996"/>
                  <a:pt x="5610688" y="3204839"/>
                </a:cubicBezTo>
                <a:cubicBezTo>
                  <a:pt x="5607729" y="3193002"/>
                  <a:pt x="5606616" y="3180543"/>
                  <a:pt x="5601810" y="3169329"/>
                </a:cubicBezTo>
                <a:cubicBezTo>
                  <a:pt x="5597607" y="3159522"/>
                  <a:pt x="5588827" y="3152239"/>
                  <a:pt x="5584055" y="3142696"/>
                </a:cubicBezTo>
                <a:cubicBezTo>
                  <a:pt x="5547300" y="3069186"/>
                  <a:pt x="5608305" y="3165756"/>
                  <a:pt x="5557422" y="3089430"/>
                </a:cubicBezTo>
                <a:cubicBezTo>
                  <a:pt x="5554463" y="3062797"/>
                  <a:pt x="5552950" y="3035963"/>
                  <a:pt x="5548544" y="3009531"/>
                </a:cubicBezTo>
                <a:cubicBezTo>
                  <a:pt x="5542966" y="2976061"/>
                  <a:pt x="5537248" y="2986938"/>
                  <a:pt x="5521911" y="2956265"/>
                </a:cubicBezTo>
                <a:cubicBezTo>
                  <a:pt x="5485156" y="2882755"/>
                  <a:pt x="5546161" y="2979325"/>
                  <a:pt x="5495278" y="2902999"/>
                </a:cubicBezTo>
                <a:cubicBezTo>
                  <a:pt x="5501196" y="2873407"/>
                  <a:pt x="5506710" y="2843730"/>
                  <a:pt x="5513033" y="2814222"/>
                </a:cubicBezTo>
                <a:cubicBezTo>
                  <a:pt x="5515590" y="2802292"/>
                  <a:pt x="5515857" y="2789305"/>
                  <a:pt x="5521911" y="2778711"/>
                </a:cubicBezTo>
                <a:cubicBezTo>
                  <a:pt x="5528140" y="2767810"/>
                  <a:pt x="5538328" y="2759375"/>
                  <a:pt x="5548544" y="2752078"/>
                </a:cubicBezTo>
                <a:cubicBezTo>
                  <a:pt x="5559313" y="2744386"/>
                  <a:pt x="5572218" y="2740241"/>
                  <a:pt x="5584055" y="2734323"/>
                </a:cubicBezTo>
                <a:cubicBezTo>
                  <a:pt x="5598851" y="2716568"/>
                  <a:pt x="5612826" y="2698094"/>
                  <a:pt x="5628443" y="2681057"/>
                </a:cubicBezTo>
                <a:cubicBezTo>
                  <a:pt x="5645410" y="2662547"/>
                  <a:pt x="5666023" y="2647399"/>
                  <a:pt x="5681709" y="2627791"/>
                </a:cubicBezTo>
                <a:cubicBezTo>
                  <a:pt x="5689976" y="2617457"/>
                  <a:pt x="5694549" y="2604568"/>
                  <a:pt x="5699464" y="2592280"/>
                </a:cubicBezTo>
                <a:cubicBezTo>
                  <a:pt x="5706415" y="2574903"/>
                  <a:pt x="5717220" y="2539014"/>
                  <a:pt x="5717220" y="2539014"/>
                </a:cubicBezTo>
                <a:cubicBezTo>
                  <a:pt x="5711301" y="2512381"/>
                  <a:pt x="5705599" y="2485699"/>
                  <a:pt x="5699464" y="2459115"/>
                </a:cubicBezTo>
                <a:cubicBezTo>
                  <a:pt x="5696720" y="2447226"/>
                  <a:pt x="5696043" y="2434517"/>
                  <a:pt x="5690587" y="2423604"/>
                </a:cubicBezTo>
                <a:cubicBezTo>
                  <a:pt x="5683970" y="2410370"/>
                  <a:pt x="5672832" y="2399931"/>
                  <a:pt x="5663954" y="2388094"/>
                </a:cubicBezTo>
                <a:cubicBezTo>
                  <a:pt x="5629604" y="2285048"/>
                  <a:pt x="5664672" y="2398520"/>
                  <a:pt x="5646198" y="2130641"/>
                </a:cubicBezTo>
                <a:cubicBezTo>
                  <a:pt x="5645287" y="2117435"/>
                  <a:pt x="5624322" y="2075634"/>
                  <a:pt x="5619565" y="2068498"/>
                </a:cubicBezTo>
                <a:cubicBezTo>
                  <a:pt x="5614922" y="2061534"/>
                  <a:pt x="5607039" y="2057278"/>
                  <a:pt x="5601810" y="2050742"/>
                </a:cubicBezTo>
                <a:cubicBezTo>
                  <a:pt x="5595145" y="2042410"/>
                  <a:pt x="5590720" y="2032440"/>
                  <a:pt x="5584055" y="2024109"/>
                </a:cubicBezTo>
                <a:cubicBezTo>
                  <a:pt x="5533455" y="1960860"/>
                  <a:pt x="5603192" y="2061694"/>
                  <a:pt x="5548544" y="1979721"/>
                </a:cubicBezTo>
                <a:cubicBezTo>
                  <a:pt x="5540067" y="1945815"/>
                  <a:pt x="5538625" y="1933251"/>
                  <a:pt x="5521911" y="1899822"/>
                </a:cubicBezTo>
                <a:cubicBezTo>
                  <a:pt x="5517139" y="1890279"/>
                  <a:pt x="5509338" y="1882516"/>
                  <a:pt x="5504156" y="1873189"/>
                </a:cubicBezTo>
                <a:cubicBezTo>
                  <a:pt x="5494516" y="1855836"/>
                  <a:pt x="5485585" y="1838063"/>
                  <a:pt x="5477523" y="1819923"/>
                </a:cubicBezTo>
                <a:cubicBezTo>
                  <a:pt x="5473722" y="1811372"/>
                  <a:pt x="5473460" y="1801314"/>
                  <a:pt x="5468645" y="1793290"/>
                </a:cubicBezTo>
                <a:cubicBezTo>
                  <a:pt x="5464339" y="1786113"/>
                  <a:pt x="5456808" y="1781453"/>
                  <a:pt x="5450890" y="1775534"/>
                </a:cubicBezTo>
                <a:cubicBezTo>
                  <a:pt x="5442012" y="1778493"/>
                  <a:pt x="5430874" y="1777795"/>
                  <a:pt x="5424257" y="1784412"/>
                </a:cubicBezTo>
                <a:cubicBezTo>
                  <a:pt x="5417640" y="1791029"/>
                  <a:pt x="5420339" y="1803110"/>
                  <a:pt x="5415379" y="1811045"/>
                </a:cubicBezTo>
                <a:cubicBezTo>
                  <a:pt x="5405336" y="1827113"/>
                  <a:pt x="5394128" y="1842955"/>
                  <a:pt x="5379868" y="1855433"/>
                </a:cubicBezTo>
                <a:cubicBezTo>
                  <a:pt x="5369908" y="1864148"/>
                  <a:pt x="5354945" y="1865249"/>
                  <a:pt x="5344358" y="1873189"/>
                </a:cubicBezTo>
                <a:cubicBezTo>
                  <a:pt x="5330966" y="1883233"/>
                  <a:pt x="5308847" y="1908700"/>
                  <a:pt x="5308847" y="1908700"/>
                </a:cubicBezTo>
                <a:cubicBezTo>
                  <a:pt x="5278024" y="1816234"/>
                  <a:pt x="5309697" y="1919323"/>
                  <a:pt x="5291092" y="1686758"/>
                </a:cubicBezTo>
                <a:cubicBezTo>
                  <a:pt x="5288694" y="1656782"/>
                  <a:pt x="5280667" y="1662630"/>
                  <a:pt x="5264459" y="1642369"/>
                </a:cubicBezTo>
                <a:cubicBezTo>
                  <a:pt x="5250740" y="1625221"/>
                  <a:pt x="5237362" y="1599858"/>
                  <a:pt x="5228948" y="1580226"/>
                </a:cubicBezTo>
                <a:cubicBezTo>
                  <a:pt x="5225262" y="1571625"/>
                  <a:pt x="5223756" y="1562194"/>
                  <a:pt x="5220070" y="1553593"/>
                </a:cubicBezTo>
                <a:cubicBezTo>
                  <a:pt x="5214857" y="1541429"/>
                  <a:pt x="5207528" y="1530246"/>
                  <a:pt x="5202315" y="1518082"/>
                </a:cubicBezTo>
                <a:cubicBezTo>
                  <a:pt x="5198629" y="1509481"/>
                  <a:pt x="5200054" y="1498066"/>
                  <a:pt x="5193437" y="1491449"/>
                </a:cubicBezTo>
                <a:cubicBezTo>
                  <a:pt x="5186820" y="1484832"/>
                  <a:pt x="5175682" y="1485530"/>
                  <a:pt x="5166804" y="1482571"/>
                </a:cubicBezTo>
                <a:cubicBezTo>
                  <a:pt x="5160886" y="1473693"/>
                  <a:pt x="5157381" y="1462603"/>
                  <a:pt x="5149049" y="1455938"/>
                </a:cubicBezTo>
                <a:cubicBezTo>
                  <a:pt x="5128902" y="1439821"/>
                  <a:pt x="5115930" y="1448383"/>
                  <a:pt x="5095783" y="1455938"/>
                </a:cubicBezTo>
                <a:cubicBezTo>
                  <a:pt x="5080861" y="1461534"/>
                  <a:pt x="5065384" y="1466063"/>
                  <a:pt x="5051394" y="1473694"/>
                </a:cubicBezTo>
                <a:cubicBezTo>
                  <a:pt x="5032660" y="1483912"/>
                  <a:pt x="4998128" y="1509204"/>
                  <a:pt x="4998128" y="1509204"/>
                </a:cubicBezTo>
                <a:cubicBezTo>
                  <a:pt x="4992210" y="1518082"/>
                  <a:pt x="4987917" y="1528292"/>
                  <a:pt x="4980373" y="1535837"/>
                </a:cubicBezTo>
                <a:cubicBezTo>
                  <a:pt x="4959936" y="1556275"/>
                  <a:pt x="4945397" y="1555679"/>
                  <a:pt x="4918229" y="1562470"/>
                </a:cubicBezTo>
                <a:cubicBezTo>
                  <a:pt x="4912311" y="1568389"/>
                  <a:pt x="4907960" y="1576483"/>
                  <a:pt x="4900474" y="1580226"/>
                </a:cubicBezTo>
                <a:cubicBezTo>
                  <a:pt x="4866656" y="1597135"/>
                  <a:pt x="4863270" y="1586989"/>
                  <a:pt x="4829453" y="1580226"/>
                </a:cubicBezTo>
                <a:cubicBezTo>
                  <a:pt x="4811802" y="1576696"/>
                  <a:pt x="4793942" y="1574307"/>
                  <a:pt x="4776187" y="1571348"/>
                </a:cubicBezTo>
                <a:cubicBezTo>
                  <a:pt x="4761391" y="1574307"/>
                  <a:pt x="4745294" y="1573478"/>
                  <a:pt x="4731798" y="1580226"/>
                </a:cubicBezTo>
                <a:cubicBezTo>
                  <a:pt x="4691932" y="1600159"/>
                  <a:pt x="4712685" y="1609574"/>
                  <a:pt x="4696288" y="1642369"/>
                </a:cubicBezTo>
                <a:cubicBezTo>
                  <a:pt x="4692545" y="1649856"/>
                  <a:pt x="4683761" y="1653589"/>
                  <a:pt x="4678532" y="1660125"/>
                </a:cubicBezTo>
                <a:cubicBezTo>
                  <a:pt x="4644712" y="1702400"/>
                  <a:pt x="4679801" y="1674076"/>
                  <a:pt x="4634144" y="1704513"/>
                </a:cubicBezTo>
                <a:cubicBezTo>
                  <a:pt x="4618924" y="1765390"/>
                  <a:pt x="4640485" y="1723536"/>
                  <a:pt x="4589756" y="1748901"/>
                </a:cubicBezTo>
                <a:cubicBezTo>
                  <a:pt x="4582269" y="1752644"/>
                  <a:pt x="4579487" y="1762914"/>
                  <a:pt x="4572000" y="1766657"/>
                </a:cubicBezTo>
                <a:cubicBezTo>
                  <a:pt x="4555260" y="1775027"/>
                  <a:pt x="4518734" y="1784412"/>
                  <a:pt x="4518734" y="1784412"/>
                </a:cubicBezTo>
                <a:cubicBezTo>
                  <a:pt x="4477305" y="1781453"/>
                  <a:pt x="4435350" y="1782752"/>
                  <a:pt x="4394447" y="1775534"/>
                </a:cubicBezTo>
                <a:cubicBezTo>
                  <a:pt x="4383940" y="1773680"/>
                  <a:pt x="4377357" y="1762551"/>
                  <a:pt x="4367814" y="1757779"/>
                </a:cubicBezTo>
                <a:cubicBezTo>
                  <a:pt x="4359444" y="1753594"/>
                  <a:pt x="4350059" y="1751860"/>
                  <a:pt x="4341181" y="1748901"/>
                </a:cubicBezTo>
                <a:cubicBezTo>
                  <a:pt x="4332391" y="1722532"/>
                  <a:pt x="4326772" y="1690104"/>
                  <a:pt x="4305670" y="1669002"/>
                </a:cubicBezTo>
                <a:cubicBezTo>
                  <a:pt x="4298125" y="1661457"/>
                  <a:pt x="4287915" y="1657165"/>
                  <a:pt x="4279037" y="1651247"/>
                </a:cubicBezTo>
                <a:cubicBezTo>
                  <a:pt x="4253550" y="1549300"/>
                  <a:pt x="4289188" y="1674932"/>
                  <a:pt x="4252404" y="1589103"/>
                </a:cubicBezTo>
                <a:cubicBezTo>
                  <a:pt x="4227861" y="1531838"/>
                  <a:pt x="4261506" y="1571575"/>
                  <a:pt x="4225771" y="1535837"/>
                </a:cubicBezTo>
                <a:cubicBezTo>
                  <a:pt x="4219227" y="1516203"/>
                  <a:pt x="4215053" y="1477213"/>
                  <a:pt x="4190260" y="1464816"/>
                </a:cubicBezTo>
                <a:cubicBezTo>
                  <a:pt x="4179347" y="1459360"/>
                  <a:pt x="4166482" y="1459290"/>
                  <a:pt x="4154750" y="1455938"/>
                </a:cubicBezTo>
                <a:cubicBezTo>
                  <a:pt x="4145752" y="1453367"/>
                  <a:pt x="4136995" y="1450020"/>
                  <a:pt x="4128117" y="1447061"/>
                </a:cubicBezTo>
                <a:cubicBezTo>
                  <a:pt x="4067065" y="1406359"/>
                  <a:pt x="4095095" y="1418298"/>
                  <a:pt x="4048218" y="1402672"/>
                </a:cubicBezTo>
                <a:cubicBezTo>
                  <a:pt x="4015666" y="1405631"/>
                  <a:pt x="3982523" y="1404701"/>
                  <a:pt x="3950563" y="1411550"/>
                </a:cubicBezTo>
                <a:cubicBezTo>
                  <a:pt x="3900402" y="1422299"/>
                  <a:pt x="3941110" y="1429880"/>
                  <a:pt x="3915053" y="1455938"/>
                </a:cubicBezTo>
                <a:cubicBezTo>
                  <a:pt x="3908436" y="1462555"/>
                  <a:pt x="3897298" y="1461857"/>
                  <a:pt x="3888420" y="1464816"/>
                </a:cubicBezTo>
                <a:cubicBezTo>
                  <a:pt x="3894338" y="1450020"/>
                  <a:pt x="3897037" y="1433483"/>
                  <a:pt x="3906175" y="1420428"/>
                </a:cubicBezTo>
                <a:cubicBezTo>
                  <a:pt x="3918175" y="1403286"/>
                  <a:pt x="3950563" y="1376039"/>
                  <a:pt x="3950563" y="1376039"/>
                </a:cubicBezTo>
                <a:cubicBezTo>
                  <a:pt x="3953522" y="1367161"/>
                  <a:pt x="3956870" y="1358404"/>
                  <a:pt x="3959441" y="1349406"/>
                </a:cubicBezTo>
                <a:cubicBezTo>
                  <a:pt x="3981744" y="1271349"/>
                  <a:pt x="3955905" y="1351140"/>
                  <a:pt x="3977196" y="1287263"/>
                </a:cubicBezTo>
                <a:cubicBezTo>
                  <a:pt x="3971278" y="1278385"/>
                  <a:pt x="3966106" y="1268962"/>
                  <a:pt x="3959441" y="1260630"/>
                </a:cubicBezTo>
                <a:cubicBezTo>
                  <a:pt x="3954212" y="1254094"/>
                  <a:pt x="3945992" y="1250051"/>
                  <a:pt x="3941686" y="1242874"/>
                </a:cubicBezTo>
                <a:cubicBezTo>
                  <a:pt x="3936871" y="1234850"/>
                  <a:pt x="3936993" y="1224611"/>
                  <a:pt x="3932808" y="1216241"/>
                </a:cubicBezTo>
                <a:cubicBezTo>
                  <a:pt x="3928036" y="1206698"/>
                  <a:pt x="3919825" y="1199151"/>
                  <a:pt x="3915053" y="1189608"/>
                </a:cubicBezTo>
                <a:cubicBezTo>
                  <a:pt x="3893096" y="1145694"/>
                  <a:pt x="3901150" y="1131315"/>
                  <a:pt x="3861787" y="1091954"/>
                </a:cubicBezTo>
                <a:cubicBezTo>
                  <a:pt x="3855868" y="1086036"/>
                  <a:pt x="3851208" y="1078505"/>
                  <a:pt x="3844031" y="1074199"/>
                </a:cubicBezTo>
                <a:cubicBezTo>
                  <a:pt x="3836007" y="1069384"/>
                  <a:pt x="3826276" y="1068280"/>
                  <a:pt x="3817398" y="1065321"/>
                </a:cubicBezTo>
                <a:cubicBezTo>
                  <a:pt x="3808520" y="1056443"/>
                  <a:pt x="3801666" y="1044917"/>
                  <a:pt x="3790765" y="1038688"/>
                </a:cubicBezTo>
                <a:cubicBezTo>
                  <a:pt x="3780172" y="1032635"/>
                  <a:pt x="3766987" y="1033162"/>
                  <a:pt x="3755255" y="1029810"/>
                </a:cubicBezTo>
                <a:cubicBezTo>
                  <a:pt x="3746257" y="1027239"/>
                  <a:pt x="3737757" y="1022963"/>
                  <a:pt x="3728622" y="1020933"/>
                </a:cubicBezTo>
                <a:cubicBezTo>
                  <a:pt x="3706446" y="1016005"/>
                  <a:pt x="3633040" y="1006010"/>
                  <a:pt x="3613212" y="1003177"/>
                </a:cubicBezTo>
                <a:cubicBezTo>
                  <a:pt x="3604334" y="1006136"/>
                  <a:pt x="3593196" y="1005438"/>
                  <a:pt x="3586579" y="1012055"/>
                </a:cubicBezTo>
                <a:cubicBezTo>
                  <a:pt x="3579962" y="1018672"/>
                  <a:pt x="3581886" y="1030318"/>
                  <a:pt x="3577701" y="1038688"/>
                </a:cubicBezTo>
                <a:cubicBezTo>
                  <a:pt x="3562905" y="1068281"/>
                  <a:pt x="3559947" y="1065321"/>
                  <a:pt x="3533313" y="1083076"/>
                </a:cubicBezTo>
                <a:cubicBezTo>
                  <a:pt x="3527395" y="1091954"/>
                  <a:pt x="3522223" y="1101377"/>
                  <a:pt x="3515558" y="1109709"/>
                </a:cubicBezTo>
                <a:cubicBezTo>
                  <a:pt x="3510329" y="1116245"/>
                  <a:pt x="3502108" y="1120288"/>
                  <a:pt x="3497802" y="1127465"/>
                </a:cubicBezTo>
                <a:cubicBezTo>
                  <a:pt x="3484184" y="1150161"/>
                  <a:pt x="3470662" y="1173376"/>
                  <a:pt x="3462292" y="1198486"/>
                </a:cubicBezTo>
                <a:cubicBezTo>
                  <a:pt x="3459333" y="1207364"/>
                  <a:pt x="3457599" y="1216749"/>
                  <a:pt x="3453414" y="1225119"/>
                </a:cubicBezTo>
                <a:cubicBezTo>
                  <a:pt x="3448642" y="1234662"/>
                  <a:pt x="3440431" y="1242209"/>
                  <a:pt x="3435659" y="1251752"/>
                </a:cubicBezTo>
                <a:cubicBezTo>
                  <a:pt x="3428532" y="1266005"/>
                  <a:pt x="3425809" y="1282304"/>
                  <a:pt x="3417903" y="1296140"/>
                </a:cubicBezTo>
                <a:cubicBezTo>
                  <a:pt x="3413750" y="1303407"/>
                  <a:pt x="3405170" y="1307200"/>
                  <a:pt x="3400148" y="1313896"/>
                </a:cubicBezTo>
                <a:cubicBezTo>
                  <a:pt x="3387344" y="1330968"/>
                  <a:pt x="3379726" y="1352073"/>
                  <a:pt x="3364637" y="1367162"/>
                </a:cubicBezTo>
                <a:cubicBezTo>
                  <a:pt x="3300909" y="1430890"/>
                  <a:pt x="3331459" y="1405362"/>
                  <a:pt x="3275860" y="1447061"/>
                </a:cubicBezTo>
                <a:cubicBezTo>
                  <a:pt x="3272901" y="1455939"/>
                  <a:pt x="3275672" y="1470219"/>
                  <a:pt x="3266983" y="1473694"/>
                </a:cubicBezTo>
                <a:cubicBezTo>
                  <a:pt x="3255654" y="1478225"/>
                  <a:pt x="3232985" y="1476923"/>
                  <a:pt x="3231472" y="1464816"/>
                </a:cubicBezTo>
                <a:cubicBezTo>
                  <a:pt x="3214592" y="1329779"/>
                  <a:pt x="3222402" y="1314478"/>
                  <a:pt x="3249227" y="1233997"/>
                </a:cubicBezTo>
                <a:cubicBezTo>
                  <a:pt x="3269834" y="1089755"/>
                  <a:pt x="3243365" y="1248563"/>
                  <a:pt x="3275860" y="1118587"/>
                </a:cubicBezTo>
                <a:cubicBezTo>
                  <a:pt x="3278819" y="1106750"/>
                  <a:pt x="3280454" y="1094500"/>
                  <a:pt x="3284738" y="1083076"/>
                </a:cubicBezTo>
                <a:cubicBezTo>
                  <a:pt x="3289385" y="1070685"/>
                  <a:pt x="3297280" y="1059730"/>
                  <a:pt x="3302493" y="1047566"/>
                </a:cubicBezTo>
                <a:cubicBezTo>
                  <a:pt x="3319780" y="1007230"/>
                  <a:pt x="3299600" y="1032704"/>
                  <a:pt x="3329126" y="1003177"/>
                </a:cubicBezTo>
                <a:cubicBezTo>
                  <a:pt x="3317125" y="859158"/>
                  <a:pt x="3350568" y="924452"/>
                  <a:pt x="3293616" y="878890"/>
                </a:cubicBezTo>
                <a:cubicBezTo>
                  <a:pt x="3287080" y="873661"/>
                  <a:pt x="3281779" y="867053"/>
                  <a:pt x="3275860" y="861134"/>
                </a:cubicBezTo>
                <a:cubicBezTo>
                  <a:pt x="3258886" y="810209"/>
                  <a:pt x="3278475" y="855743"/>
                  <a:pt x="3249227" y="816746"/>
                </a:cubicBezTo>
                <a:cubicBezTo>
                  <a:pt x="3188997" y="736439"/>
                  <a:pt x="3236682" y="786443"/>
                  <a:pt x="3195961" y="745725"/>
                </a:cubicBezTo>
                <a:cubicBezTo>
                  <a:pt x="3193002" y="736847"/>
                  <a:pt x="3195264" y="723637"/>
                  <a:pt x="3187084" y="719092"/>
                </a:cubicBezTo>
                <a:cubicBezTo>
                  <a:pt x="3151575" y="699364"/>
                  <a:pt x="3098050" y="707083"/>
                  <a:pt x="3062796" y="683581"/>
                </a:cubicBezTo>
                <a:cubicBezTo>
                  <a:pt x="3053918" y="677663"/>
                  <a:pt x="3044494" y="672491"/>
                  <a:pt x="3036163" y="665826"/>
                </a:cubicBezTo>
                <a:cubicBezTo>
                  <a:pt x="3029627" y="660597"/>
                  <a:pt x="3026101" y="651367"/>
                  <a:pt x="3018408" y="648070"/>
                </a:cubicBezTo>
                <a:cubicBezTo>
                  <a:pt x="3004539" y="642126"/>
                  <a:pt x="2988577" y="643163"/>
                  <a:pt x="2974020" y="639193"/>
                </a:cubicBezTo>
                <a:cubicBezTo>
                  <a:pt x="2955964" y="634269"/>
                  <a:pt x="2938509" y="627356"/>
                  <a:pt x="2920754" y="621437"/>
                </a:cubicBezTo>
                <a:lnTo>
                  <a:pt x="2867488" y="603682"/>
                </a:lnTo>
                <a:cubicBezTo>
                  <a:pt x="2858610" y="600723"/>
                  <a:pt x="2848641" y="599995"/>
                  <a:pt x="2840855" y="594804"/>
                </a:cubicBezTo>
                <a:cubicBezTo>
                  <a:pt x="2831977" y="588886"/>
                  <a:pt x="2823765" y="581821"/>
                  <a:pt x="2814222" y="577049"/>
                </a:cubicBezTo>
                <a:cubicBezTo>
                  <a:pt x="2785342" y="562609"/>
                  <a:pt x="2786397" y="575857"/>
                  <a:pt x="2760956" y="550416"/>
                </a:cubicBezTo>
                <a:cubicBezTo>
                  <a:pt x="2747557" y="537018"/>
                  <a:pt x="2738121" y="520112"/>
                  <a:pt x="2725445" y="506028"/>
                </a:cubicBezTo>
                <a:cubicBezTo>
                  <a:pt x="2658675" y="431838"/>
                  <a:pt x="2700230" y="490398"/>
                  <a:pt x="2663301" y="435006"/>
                </a:cubicBezTo>
                <a:cubicBezTo>
                  <a:pt x="2668731" y="456724"/>
                  <a:pt x="2677200" y="497395"/>
                  <a:pt x="2689934" y="514905"/>
                </a:cubicBezTo>
                <a:cubicBezTo>
                  <a:pt x="2718551" y="554254"/>
                  <a:pt x="2777772" y="591219"/>
                  <a:pt x="2716567" y="550416"/>
                </a:cubicBezTo>
                <a:cubicBezTo>
                  <a:pt x="2713608" y="541538"/>
                  <a:pt x="2712505" y="531807"/>
                  <a:pt x="2707690" y="523783"/>
                </a:cubicBezTo>
                <a:cubicBezTo>
                  <a:pt x="2692186" y="497943"/>
                  <a:pt x="2674847" y="503010"/>
                  <a:pt x="2645546" y="497150"/>
                </a:cubicBezTo>
                <a:cubicBezTo>
                  <a:pt x="2636668" y="491232"/>
                  <a:pt x="2626458" y="486940"/>
                  <a:pt x="2618913" y="479395"/>
                </a:cubicBezTo>
                <a:cubicBezTo>
                  <a:pt x="2611368" y="471850"/>
                  <a:pt x="2610206" y="458417"/>
                  <a:pt x="2601158" y="452762"/>
                </a:cubicBezTo>
                <a:cubicBezTo>
                  <a:pt x="2585287" y="442842"/>
                  <a:pt x="2547892" y="435006"/>
                  <a:pt x="2547892" y="435006"/>
                </a:cubicBezTo>
                <a:cubicBezTo>
                  <a:pt x="2544933" y="426128"/>
                  <a:pt x="2545631" y="414990"/>
                  <a:pt x="2539014" y="408373"/>
                </a:cubicBezTo>
                <a:cubicBezTo>
                  <a:pt x="2532397" y="401756"/>
                  <a:pt x="2520982" y="403182"/>
                  <a:pt x="2512381" y="399496"/>
                </a:cubicBezTo>
                <a:cubicBezTo>
                  <a:pt x="2435590" y="366586"/>
                  <a:pt x="2512696" y="393681"/>
                  <a:pt x="2450237" y="372863"/>
                </a:cubicBezTo>
                <a:cubicBezTo>
                  <a:pt x="2438400" y="361026"/>
                  <a:pt x="2420019" y="353233"/>
                  <a:pt x="2414726" y="337352"/>
                </a:cubicBezTo>
                <a:cubicBezTo>
                  <a:pt x="2411767" y="328474"/>
                  <a:pt x="2408311" y="319747"/>
                  <a:pt x="2405849" y="310719"/>
                </a:cubicBezTo>
                <a:cubicBezTo>
                  <a:pt x="2396382" y="276007"/>
                  <a:pt x="2396873" y="239601"/>
                  <a:pt x="2370338" y="213065"/>
                </a:cubicBezTo>
                <a:cubicBezTo>
                  <a:pt x="2362793" y="205520"/>
                  <a:pt x="2353248" y="200081"/>
                  <a:pt x="2343705" y="195309"/>
                </a:cubicBezTo>
                <a:cubicBezTo>
                  <a:pt x="2335335" y="191124"/>
                  <a:pt x="2325950" y="189391"/>
                  <a:pt x="2317072" y="186432"/>
                </a:cubicBezTo>
                <a:cubicBezTo>
                  <a:pt x="2311154" y="180513"/>
                  <a:pt x="2306013" y="173698"/>
                  <a:pt x="2299317" y="168676"/>
                </a:cubicBezTo>
                <a:cubicBezTo>
                  <a:pt x="2282246" y="155872"/>
                  <a:pt x="2246051" y="133166"/>
                  <a:pt x="2246051" y="133166"/>
                </a:cubicBezTo>
                <a:cubicBezTo>
                  <a:pt x="2235128" y="100397"/>
                  <a:pt x="2235697" y="95687"/>
                  <a:pt x="2210540" y="62144"/>
                </a:cubicBezTo>
                <a:cubicBezTo>
                  <a:pt x="2203007" y="52100"/>
                  <a:pt x="2191944" y="45156"/>
                  <a:pt x="2183907" y="35511"/>
                </a:cubicBezTo>
                <a:cubicBezTo>
                  <a:pt x="2153018" y="-1556"/>
                  <a:pt x="2183241" y="14574"/>
                  <a:pt x="2139519" y="0"/>
                </a:cubicBezTo>
                <a:cubicBezTo>
                  <a:pt x="2118804" y="2959"/>
                  <a:pt x="2097962" y="5135"/>
                  <a:pt x="2077375" y="8878"/>
                </a:cubicBezTo>
                <a:cubicBezTo>
                  <a:pt x="2065370" y="11061"/>
                  <a:pt x="2053899" y="15750"/>
                  <a:pt x="2041864" y="17756"/>
                </a:cubicBezTo>
                <a:cubicBezTo>
                  <a:pt x="2018331" y="21678"/>
                  <a:pt x="1994517" y="23674"/>
                  <a:pt x="1970843" y="26633"/>
                </a:cubicBezTo>
                <a:cubicBezTo>
                  <a:pt x="1870042" y="60235"/>
                  <a:pt x="1953088" y="23081"/>
                  <a:pt x="1953088" y="266331"/>
                </a:cubicBezTo>
                <a:cubicBezTo>
                  <a:pt x="1953088" y="275689"/>
                  <a:pt x="1950827" y="286347"/>
                  <a:pt x="1944210" y="292964"/>
                </a:cubicBezTo>
                <a:lnTo>
                  <a:pt x="1944210" y="275208"/>
                </a:ln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9%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D4D27B-C129-4A78-A265-DF415B56DDC8}"/>
              </a:ext>
            </a:extLst>
          </p:cNvPr>
          <p:cNvSpPr txBox="1"/>
          <p:nvPr/>
        </p:nvSpPr>
        <p:spPr>
          <a:xfrm>
            <a:off x="5986006" y="325201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15EE5E-A1B4-44BE-B2F7-C5A6C54EB0E4}"/>
              </a:ext>
            </a:extLst>
          </p:cNvPr>
          <p:cNvSpPr txBox="1"/>
          <p:nvPr/>
        </p:nvSpPr>
        <p:spPr>
          <a:xfrm>
            <a:off x="4818563" y="222771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6F7C7B-5008-4C5C-93D2-7C28FC7732EB}"/>
              </a:ext>
            </a:extLst>
          </p:cNvPr>
          <p:cNvSpPr txBox="1"/>
          <p:nvPr/>
        </p:nvSpPr>
        <p:spPr>
          <a:xfrm>
            <a:off x="4740676" y="148338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45%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B23D103-A66B-4521-B77F-E77F6F41D136}"/>
              </a:ext>
            </a:extLst>
          </p:cNvPr>
          <p:cNvCxnSpPr>
            <a:cxnSpLocks/>
          </p:cNvCxnSpPr>
          <p:nvPr/>
        </p:nvCxnSpPr>
        <p:spPr>
          <a:xfrm flipV="1">
            <a:off x="3261335" y="3429000"/>
            <a:ext cx="1825570" cy="21409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8C57862-C014-4445-843D-8EBAF0ED44D9}"/>
              </a:ext>
            </a:extLst>
          </p:cNvPr>
          <p:cNvSpPr/>
          <p:nvPr/>
        </p:nvSpPr>
        <p:spPr>
          <a:xfrm>
            <a:off x="1991953" y="5559579"/>
            <a:ext cx="25387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Road transport emissions generated directly by households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40D98CF-26CC-40C2-A760-EAFDB7DB382F}"/>
              </a:ext>
            </a:extLst>
          </p:cNvPr>
          <p:cNvCxnSpPr>
            <a:cxnSpLocks/>
          </p:cNvCxnSpPr>
          <p:nvPr/>
        </p:nvCxnSpPr>
        <p:spPr>
          <a:xfrm flipH="1" flipV="1">
            <a:off x="6337042" y="3533840"/>
            <a:ext cx="1131879" cy="2025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A82AE32-51D5-4127-A24E-4DA6CDA24BAA}"/>
              </a:ext>
            </a:extLst>
          </p:cNvPr>
          <p:cNvSpPr/>
          <p:nvPr/>
        </p:nvSpPr>
        <p:spPr>
          <a:xfrm>
            <a:off x="6706217" y="5605595"/>
            <a:ext cx="29234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Households heating emissions arising from use of fossil fuels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7F8F9B-EC4E-4A55-94C8-6DB2EBFA3EC6}"/>
              </a:ext>
            </a:extLst>
          </p:cNvPr>
          <p:cNvSpPr txBox="1"/>
          <p:nvPr/>
        </p:nvSpPr>
        <p:spPr>
          <a:xfrm>
            <a:off x="4472051" y="6035340"/>
            <a:ext cx="1593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DIRECT EMISSIONS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34162FC-95AA-468A-8547-641D01B81951}"/>
              </a:ext>
            </a:extLst>
          </p:cNvPr>
          <p:cNvCxnSpPr>
            <a:cxnSpLocks/>
          </p:cNvCxnSpPr>
          <p:nvPr/>
        </p:nvCxnSpPr>
        <p:spPr>
          <a:xfrm flipH="1">
            <a:off x="5462269" y="1344610"/>
            <a:ext cx="3180396" cy="4122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802743D-79A8-4CD3-9E8D-3B582E237607}"/>
              </a:ext>
            </a:extLst>
          </p:cNvPr>
          <p:cNvCxnSpPr>
            <a:cxnSpLocks/>
          </p:cNvCxnSpPr>
          <p:nvPr/>
        </p:nvCxnSpPr>
        <p:spPr>
          <a:xfrm flipH="1">
            <a:off x="5445689" y="2193425"/>
            <a:ext cx="3586068" cy="239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3DD37C4A-2C5B-4611-B38F-6D1A63BD69C6}"/>
              </a:ext>
            </a:extLst>
          </p:cNvPr>
          <p:cNvSpPr/>
          <p:nvPr/>
        </p:nvSpPr>
        <p:spPr>
          <a:xfrm>
            <a:off x="9075069" y="1724922"/>
            <a:ext cx="27773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UK production emissions attributable to UK final consumption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4CC952-4CCF-4A33-B200-91F793F78318}"/>
              </a:ext>
            </a:extLst>
          </p:cNvPr>
          <p:cNvSpPr/>
          <p:nvPr/>
        </p:nvSpPr>
        <p:spPr>
          <a:xfrm>
            <a:off x="8642665" y="929112"/>
            <a:ext cx="29380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Imports used by UK business for UK consumption and directly by UK consumers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5DE19C-7500-4C43-88E5-6135F67A31CD}"/>
              </a:ext>
            </a:extLst>
          </p:cNvPr>
          <p:cNvSpPr txBox="1"/>
          <p:nvPr/>
        </p:nvSpPr>
        <p:spPr>
          <a:xfrm>
            <a:off x="9131857" y="2509602"/>
            <a:ext cx="2018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INDIRECT OR EMBODIED</a:t>
            </a:r>
          </a:p>
          <a:p>
            <a:pPr algn="ctr"/>
            <a:r>
              <a:rPr lang="en-GB" sz="1400" b="1" dirty="0"/>
              <a:t>EMISSIONS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15FE11-75F4-4C5E-83A2-50096F4C8A97}"/>
              </a:ext>
            </a:extLst>
          </p:cNvPr>
          <p:cNvSpPr txBox="1"/>
          <p:nvPr/>
        </p:nvSpPr>
        <p:spPr>
          <a:xfrm>
            <a:off x="625639" y="1006329"/>
            <a:ext cx="2588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Data presented is based on greenhouse gas emissions associated with UK consumption 2017, DEFRA/ONS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48E30A-0EED-4D69-A447-5A97E6D0D55C}"/>
              </a:ext>
            </a:extLst>
          </p:cNvPr>
          <p:cNvSpPr txBox="1"/>
          <p:nvPr/>
        </p:nvSpPr>
        <p:spPr>
          <a:xfrm>
            <a:off x="698090" y="314632"/>
            <a:ext cx="3400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UK's Carbon Footprint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D19C3C-FB4B-4329-933B-6C2410B2E7E0}"/>
              </a:ext>
            </a:extLst>
          </p:cNvPr>
          <p:cNvSpPr txBox="1"/>
          <p:nvPr/>
        </p:nvSpPr>
        <p:spPr>
          <a:xfrm>
            <a:off x="627665" y="6523644"/>
            <a:ext cx="263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Visualisation: University of Surrey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EACDF6-2217-42E7-A5C0-07B3267F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65CC157-47C4-44AD-A13F-ABC2B6017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161849"/>
              </p:ext>
            </p:extLst>
          </p:nvPr>
        </p:nvGraphicFramePr>
        <p:xfrm>
          <a:off x="1038687" y="1287262"/>
          <a:ext cx="10191563" cy="4059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831">
                  <a:extLst>
                    <a:ext uri="{9D8B030D-6E8A-4147-A177-3AD203B41FA5}">
                      <a16:colId xmlns:a16="http://schemas.microsoft.com/office/drawing/2014/main" val="171530447"/>
                    </a:ext>
                  </a:extLst>
                </a:gridCol>
                <a:gridCol w="1145220">
                  <a:extLst>
                    <a:ext uri="{9D8B030D-6E8A-4147-A177-3AD203B41FA5}">
                      <a16:colId xmlns:a16="http://schemas.microsoft.com/office/drawing/2014/main" val="3839532761"/>
                    </a:ext>
                  </a:extLst>
                </a:gridCol>
                <a:gridCol w="1030130">
                  <a:extLst>
                    <a:ext uri="{9D8B030D-6E8A-4147-A177-3AD203B41FA5}">
                      <a16:colId xmlns:a16="http://schemas.microsoft.com/office/drawing/2014/main" val="2789523598"/>
                    </a:ext>
                  </a:extLst>
                </a:gridCol>
                <a:gridCol w="1148564">
                  <a:extLst>
                    <a:ext uri="{9D8B030D-6E8A-4147-A177-3AD203B41FA5}">
                      <a16:colId xmlns:a16="http://schemas.microsoft.com/office/drawing/2014/main" val="1114181852"/>
                    </a:ext>
                  </a:extLst>
                </a:gridCol>
                <a:gridCol w="1080500">
                  <a:extLst>
                    <a:ext uri="{9D8B030D-6E8A-4147-A177-3AD203B41FA5}">
                      <a16:colId xmlns:a16="http://schemas.microsoft.com/office/drawing/2014/main" val="1186262977"/>
                    </a:ext>
                  </a:extLst>
                </a:gridCol>
                <a:gridCol w="1097515">
                  <a:extLst>
                    <a:ext uri="{9D8B030D-6E8A-4147-A177-3AD203B41FA5}">
                      <a16:colId xmlns:a16="http://schemas.microsoft.com/office/drawing/2014/main" val="2269030647"/>
                    </a:ext>
                  </a:extLst>
                </a:gridCol>
                <a:gridCol w="1369768">
                  <a:extLst>
                    <a:ext uri="{9D8B030D-6E8A-4147-A177-3AD203B41FA5}">
                      <a16:colId xmlns:a16="http://schemas.microsoft.com/office/drawing/2014/main" val="1533057220"/>
                    </a:ext>
                  </a:extLst>
                </a:gridCol>
                <a:gridCol w="1131548">
                  <a:extLst>
                    <a:ext uri="{9D8B030D-6E8A-4147-A177-3AD203B41FA5}">
                      <a16:colId xmlns:a16="http://schemas.microsoft.com/office/drawing/2014/main" val="584922753"/>
                    </a:ext>
                  </a:extLst>
                </a:gridCol>
                <a:gridCol w="1087487">
                  <a:extLst>
                    <a:ext uri="{9D8B030D-6E8A-4147-A177-3AD203B41FA5}">
                      <a16:colId xmlns:a16="http://schemas.microsoft.com/office/drawing/2014/main" val="3603640181"/>
                    </a:ext>
                  </a:extLst>
                </a:gridCol>
              </a:tblGrid>
              <a:tr h="1038199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Surrey County  Council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TRANSPORT AND AIR QUALITY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ENERGY GENERATION 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BUILDINGS AND INFRASTRUCTURE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HOUSING AND PLANNING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LAND USE AND FOOD SYSTEMS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WASTE, RESOURCES AND CIRCULAR ECONOMY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INDUSTRY AND GREEN ECONOMY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09179"/>
                  </a:ext>
                </a:extLst>
              </a:tr>
              <a:tr h="746993">
                <a:tc rowSpan="3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Surrey Climate Commission Working Groups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Transport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Energy and Built Environment</a:t>
                      </a:r>
                      <a:endParaRPr lang="en-GB" dirty="0"/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Planning Strategy and Land Use</a:t>
                      </a:r>
                      <a:endParaRPr lang="en-GB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52940"/>
                  </a:ext>
                </a:extLst>
              </a:tr>
              <a:tr h="36316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Community and Engagement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9030"/>
                  </a:ext>
                </a:extLst>
              </a:tr>
              <a:tr h="356367">
                <a:tc vMerge="1">
                  <a:txBody>
                    <a:bodyPr/>
                    <a:lstStyle/>
                    <a:p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Community and Engagement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13932"/>
                  </a:ext>
                </a:extLst>
              </a:tr>
              <a:tr h="118217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Baseline data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Direct Emissions: Commuting,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General transport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Direct Emissions: Some renewable data from LA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Direct Emissions from housing by size/type of property, Public sector buildings and use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Direct Emissions from housing by size/type of property,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LUCLUF data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Not covered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Direct emissions, </a:t>
                      </a:r>
                    </a:p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Sub set, key emitters and Business parks 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Consumption based footprint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1584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E2AB44-B463-419A-83A4-34BC400D1CC8}"/>
              </a:ext>
            </a:extLst>
          </p:cNvPr>
          <p:cNvSpPr txBox="1"/>
          <p:nvPr/>
        </p:nvSpPr>
        <p:spPr>
          <a:xfrm>
            <a:off x="576962" y="272073"/>
            <a:ext cx="343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Aligning strategy and workstreams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55CC51-364D-4A22-A2DC-25AFAAD8B551}"/>
              </a:ext>
            </a:extLst>
          </p:cNvPr>
          <p:cNvSpPr/>
          <p:nvPr/>
        </p:nvSpPr>
        <p:spPr>
          <a:xfrm>
            <a:off x="7686623" y="2334827"/>
            <a:ext cx="2469432" cy="733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3ABA88-8617-4A9A-842A-9E2E8768E3A5}"/>
              </a:ext>
            </a:extLst>
          </p:cNvPr>
          <p:cNvSpPr/>
          <p:nvPr/>
        </p:nvSpPr>
        <p:spPr>
          <a:xfrm>
            <a:off x="10075227" y="3000654"/>
            <a:ext cx="1261557" cy="408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7D894-DF3F-46E8-ADA0-D8A8BA450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8" y="5982284"/>
            <a:ext cx="1989072" cy="8757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93D790-38CC-47BC-9B12-E50783EBDFD3}"/>
              </a:ext>
            </a:extLst>
          </p:cNvPr>
          <p:cNvSpPr txBox="1"/>
          <p:nvPr/>
        </p:nvSpPr>
        <p:spPr>
          <a:xfrm>
            <a:off x="978793" y="6415587"/>
            <a:ext cx="263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Visualisation: University of Surrey</a:t>
            </a:r>
          </a:p>
        </p:txBody>
      </p:sp>
    </p:spTree>
    <p:extLst>
      <p:ext uri="{BB962C8B-B14F-4D97-AF65-F5344CB8AC3E}">
        <p14:creationId xmlns:p14="http://schemas.microsoft.com/office/powerpoint/2010/main" val="375786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68DBB5-D882-423F-AF4D-ED1C27BB5459}"/>
              </a:ext>
            </a:extLst>
          </p:cNvPr>
          <p:cNvSpPr txBox="1"/>
          <p:nvPr/>
        </p:nvSpPr>
        <p:spPr>
          <a:xfrm>
            <a:off x="3844030" y="1526958"/>
            <a:ext cx="39330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accent1">
                    <a:lumMod val="50000"/>
                  </a:schemeClr>
                </a:solidFill>
              </a:rPr>
              <a:t>Direct Emissions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E9422-47B4-4063-B963-CA6C7641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2928" y="5982284"/>
            <a:ext cx="1989072" cy="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3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79A301-EE80-4CA6-9915-A45620FBA3AB}"/>
              </a:ext>
            </a:extLst>
          </p:cNvPr>
          <p:cNvSpPr/>
          <p:nvPr/>
        </p:nvSpPr>
        <p:spPr>
          <a:xfrm>
            <a:off x="0" y="1828473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TRANSPORT AND AIR QUALITY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99C96B0-87D6-4C68-92D9-1D2775932D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039663"/>
              </p:ext>
            </p:extLst>
          </p:nvPr>
        </p:nvGraphicFramePr>
        <p:xfrm>
          <a:off x="2103120" y="815340"/>
          <a:ext cx="7985760" cy="522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C31BB6F-0222-406A-A0DE-E9EBC03ABCB8}"/>
              </a:ext>
            </a:extLst>
          </p:cNvPr>
          <p:cNvSpPr/>
          <p:nvPr/>
        </p:nvSpPr>
        <p:spPr>
          <a:xfrm>
            <a:off x="8280609" y="1402533"/>
            <a:ext cx="294343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3,116.7 ktCO</a:t>
            </a:r>
            <a:r>
              <a:rPr lang="en-GB" sz="2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/annum</a:t>
            </a:r>
            <a:endParaRPr lang="en-GB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CC5562-8B6E-44E6-852C-1A4DA75928F6}"/>
              </a:ext>
            </a:extLst>
          </p:cNvPr>
          <p:cNvSpPr/>
          <p:nvPr/>
        </p:nvSpPr>
        <p:spPr>
          <a:xfrm>
            <a:off x="964290" y="6251752"/>
            <a:ext cx="5146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Source: ONS, Local Authority CO</a:t>
            </a:r>
            <a:r>
              <a:rPr lang="en-GB" sz="1400" baseline="-25000" dirty="0"/>
              <a:t>2</a:t>
            </a:r>
            <a:r>
              <a:rPr lang="en-GB" sz="1400" dirty="0"/>
              <a:t> emissions estimates 2017 (</a:t>
            </a:r>
            <a:r>
              <a:rPr lang="en-GB" sz="1400" dirty="0" err="1"/>
              <a:t>kt</a:t>
            </a:r>
            <a:r>
              <a:rPr lang="en-GB" sz="1400" dirty="0"/>
              <a:t> CO</a:t>
            </a:r>
            <a:r>
              <a:rPr lang="en-GB" sz="1400" baseline="-25000" dirty="0"/>
              <a:t>2</a:t>
            </a:r>
            <a:r>
              <a:rPr lang="en-GB" sz="1400" dirty="0"/>
              <a:t>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CA0F8F-4CB1-4497-9E1A-85506072A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7D2052F-604B-4780-BF8D-0766BEB5F3F2}"/>
              </a:ext>
            </a:extLst>
          </p:cNvPr>
          <p:cNvSpPr/>
          <p:nvPr/>
        </p:nvSpPr>
        <p:spPr>
          <a:xfrm>
            <a:off x="341942" y="236916"/>
            <a:ext cx="5648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Transport: Source of carbon emissions Surrey, 2017 (ktCO</a:t>
            </a:r>
            <a:r>
              <a:rPr lang="en-GB" baseline="-25000" dirty="0"/>
              <a:t>2</a:t>
            </a:r>
            <a:r>
              <a:rPr lang="en-GB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21E56B-B1BA-4241-88F6-0CB006BD27EB}"/>
              </a:ext>
            </a:extLst>
          </p:cNvPr>
          <p:cNvSpPr txBox="1"/>
          <p:nvPr/>
        </p:nvSpPr>
        <p:spPr>
          <a:xfrm>
            <a:off x="974016" y="5823840"/>
            <a:ext cx="84810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Note: transport describes ‘traffic’ movements – not just the transport of goods (NAEI, June 2019,Technical Report)</a:t>
            </a:r>
          </a:p>
        </p:txBody>
      </p:sp>
    </p:spTree>
    <p:extLst>
      <p:ext uri="{BB962C8B-B14F-4D97-AF65-F5344CB8AC3E}">
        <p14:creationId xmlns:p14="http://schemas.microsoft.com/office/powerpoint/2010/main" val="2481541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D717B7-DB30-4EC8-AEF0-2E3E02F61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453" y="1498862"/>
            <a:ext cx="8492314" cy="51021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C1258F-D199-405A-A72A-2DB934DFBF7D}"/>
              </a:ext>
            </a:extLst>
          </p:cNvPr>
          <p:cNvSpPr/>
          <p:nvPr/>
        </p:nvSpPr>
        <p:spPr>
          <a:xfrm>
            <a:off x="341942" y="236916"/>
            <a:ext cx="80230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Transport: Estimated source of Surrey CO</a:t>
            </a:r>
            <a:r>
              <a:rPr lang="en-GB" sz="2400" baseline="-25000" dirty="0"/>
              <a:t>2</a:t>
            </a:r>
            <a:r>
              <a:rPr lang="en-GB" sz="2400" dirty="0"/>
              <a:t> road emissions 2017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42DD7-44BF-4E42-853B-C51A3746A327}"/>
              </a:ext>
            </a:extLst>
          </p:cNvPr>
          <p:cNvSpPr txBox="1"/>
          <p:nvPr/>
        </p:nvSpPr>
        <p:spPr>
          <a:xfrm>
            <a:off x="905522" y="6454066"/>
            <a:ext cx="6026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Source: University of Surrey, based on ONS (2017), BEIS (2015), BEIS (2019) and DUKES (2019)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5B0F29-D6FB-45D7-9177-39775442D779}"/>
              </a:ext>
            </a:extLst>
          </p:cNvPr>
          <p:cNvSpPr/>
          <p:nvPr/>
        </p:nvSpPr>
        <p:spPr>
          <a:xfrm>
            <a:off x="7463464" y="1288490"/>
            <a:ext cx="2863284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3046.1 ktCO</a:t>
            </a:r>
            <a:r>
              <a:rPr lang="en-GB" sz="2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/annum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71F6D1-3560-41FF-8306-28AF8E1C5DE8}"/>
              </a:ext>
            </a:extLst>
          </p:cNvPr>
          <p:cNvSpPr txBox="1"/>
          <p:nvPr/>
        </p:nvSpPr>
        <p:spPr>
          <a:xfrm>
            <a:off x="1778558" y="792159"/>
            <a:ext cx="597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Allocation of total emissions, Surrey road usage 2018 (KtCO</a:t>
            </a:r>
            <a:r>
              <a:rPr lang="en-GB" baseline="-25000" dirty="0"/>
              <a:t>2</a:t>
            </a:r>
            <a:r>
              <a:rPr lang="en-GB" dirty="0"/>
              <a:t>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63ACA6-4079-4321-811C-15DA9001327B}"/>
              </a:ext>
            </a:extLst>
          </p:cNvPr>
          <p:cNvSpPr/>
          <p:nvPr/>
        </p:nvSpPr>
        <p:spPr>
          <a:xfrm>
            <a:off x="0" y="1828473"/>
            <a:ext cx="1323374" cy="1163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accent1">
                    <a:lumMod val="75000"/>
                  </a:schemeClr>
                </a:solidFill>
              </a:rPr>
              <a:t>TRANSPORT AND AIR QUALITY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D20E86-C0A7-4FFA-ADBC-4C2C03EAA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928" y="5977729"/>
            <a:ext cx="1989072" cy="87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92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2290</Words>
  <Application>Microsoft Office PowerPoint</Application>
  <PresentationFormat>Widescreen</PresentationFormat>
  <Paragraphs>538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russell</dc:creator>
  <cp:lastModifiedBy>user</cp:lastModifiedBy>
  <cp:revision>51</cp:revision>
  <dcterms:created xsi:type="dcterms:W3CDTF">2020-06-07T16:30:12Z</dcterms:created>
  <dcterms:modified xsi:type="dcterms:W3CDTF">2020-06-23T14:51:52Z</dcterms:modified>
</cp:coreProperties>
</file>