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20" d="100"/>
          <a:sy n="20" d="100"/>
        </p:scale>
        <p:origin x="872"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xfrm>
            <a:off x="1143000" y="685800"/>
            <a:ext cx="4572000" cy="3429000"/>
          </a:xfrm>
          <a:prstGeom prst="rect">
            <a:avLst/>
          </a:prstGeom>
        </p:spPr>
        <p:txBody>
          <a:bodyPr/>
          <a:lstStyle/>
          <a:p>
            <a:endParaRPr/>
          </a:p>
        </p:txBody>
      </p:sp>
      <p:sp>
        <p:nvSpPr>
          <p:cNvPr id="298" name="Shape 29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xfrm>
            <a:off x="381000" y="685800"/>
            <a:ext cx="6096000" cy="3429000"/>
          </a:xfrm>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pPr>
              <a:defRPr sz="1200"/>
            </a:pPr>
            <a:r>
              <a:t>In period 2005-2010 solar minimum energy imbalance was 0.58+/-0.15 W/m2</a:t>
            </a:r>
          </a:p>
          <a:p>
            <a:pPr>
              <a:defRPr sz="1200"/>
            </a:pPr>
            <a:endParaRPr/>
          </a:p>
          <a:p>
            <a:pPr>
              <a:defRPr sz="1200"/>
            </a:pPr>
            <a:r>
              <a:t>Times 5.1*10**14 m2 gives 300*10**12W</a:t>
            </a:r>
          </a:p>
          <a:p>
            <a:pPr>
              <a:defRPr sz="1200"/>
            </a:pPr>
            <a:endParaRPr/>
          </a:p>
          <a:p>
            <a:pPr>
              <a:defRPr sz="1200"/>
            </a:pPr>
            <a:r>
              <a:t>Human energy generation (not consumption which is less due to efficiency losses) = 17.7*10**12W (TerraWatt)</a:t>
            </a:r>
          </a:p>
          <a:p>
            <a:pPr>
              <a:defRPr sz="1200"/>
            </a:pPr>
            <a:endParaRPr/>
          </a:p>
          <a:p>
            <a:pPr>
              <a:defRPr sz="1200"/>
            </a:pPr>
            <a:r>
              <a:t>Another source - 140,000 TWh/y - *8760h = 15.9TW</a:t>
            </a:r>
          </a:p>
          <a:p>
            <a:pPr>
              <a:defRPr sz="1200"/>
            </a:pPr>
            <a:endParaRPr/>
          </a:p>
          <a:p>
            <a:pPr>
              <a:defRPr sz="1200"/>
            </a:pPr>
            <a:r>
              <a:t>So ratio is 16-19 depending on figures adopted</a:t>
            </a:r>
          </a:p>
          <a:p>
            <a:pPr>
              <a:defRPr sz="1200"/>
            </a:pPr>
            <a:endParaRPr/>
          </a:p>
          <a:p>
            <a:pPr>
              <a:defRPr sz="1200"/>
            </a:pPr>
            <a:r>
              <a:t>Peter Stott verified on 8/11/18</a:t>
            </a:r>
          </a:p>
          <a:p>
            <a:pPr>
              <a:defRPr sz="1200"/>
            </a:pPr>
            <a:endParaRPr/>
          </a:p>
          <a:p>
            <a:pPr>
              <a:defRPr sz="1200"/>
            </a:pPr>
            <a:r>
              <a:t>According to Gregory Johnson, an oceanographer at NOAA, the rate of energy gained between 1971 and 2010 was roughly equal to the power required to run </a:t>
            </a:r>
            <a:r>
              <a:rPr b="1"/>
              <a:t>140 billion</a:t>
            </a:r>
            <a:r>
              <a:t> 1,500-watt </a:t>
            </a:r>
            <a:r>
              <a:rPr b="1"/>
              <a:t>hair dryers</a:t>
            </a:r>
            <a:r>
              <a:t> over the same number of years. The rate has only increased in the past decade. 0.5-1 w/m2 (Ae = 510,072,000 = 5*10***8 km2 = 5*10**14 m2 so 1.4*10**11 x 1.5*10**3w = 0.42w/m2</a:t>
            </a:r>
          </a:p>
          <a:p>
            <a:pPr>
              <a:defRPr sz="1200"/>
            </a:pPr>
            <a:endParaRPr/>
          </a:p>
          <a:p>
            <a:pPr>
              <a:defRPr sz="1200"/>
            </a:pPr>
            <a:r>
              <a:t>Meteosat water vapor image, white indicates a very cold brightness temperature (radiation from a moist layer or cloud in the upper troposphere), and black indicates a warm brightness temperature (radiation from the Earth or a dry layer in the middle troposphere).</a:t>
            </a:r>
          </a:p>
          <a:p>
            <a:pPr>
              <a:defRPr sz="1200"/>
            </a:pPr>
            <a:endParaRPr/>
          </a:p>
          <a:p>
            <a:pPr>
              <a:defRPr sz="1200"/>
            </a:pPr>
            <a:r>
              <a:t>The "moist" and "dry" features seen on water vapor imagery result from various combinations of vertical motion, horizontal deformation and moisture advection within the middle and upper troposphere (generally the 4-12 km altitude range).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xfrm>
            <a:off x="381000" y="685800"/>
            <a:ext cx="6096000" cy="3429000"/>
          </a:xfrm>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defTabSz="584200">
              <a:lnSpc>
                <a:spcPct val="100000"/>
              </a:lnSpc>
              <a:defRPr sz="1500">
                <a:latin typeface="Lucida Grande"/>
                <a:ea typeface="Lucida Grande"/>
                <a:cs typeface="Lucida Grande"/>
                <a:sym typeface="Lucida Grande"/>
              </a:defRPr>
            </a:pPr>
            <a:r>
              <a:t>Portugal Oct 2017 / Eire (Ophelia Oct 2017) / Cumbria 2016 / Ca 2017</a:t>
            </a:r>
          </a:p>
          <a:p>
            <a:pPr defTabSz="584200">
              <a:lnSpc>
                <a:spcPct val="100000"/>
              </a:lnSpc>
              <a:defRPr sz="1500">
                <a:latin typeface="Lucida Grande"/>
                <a:ea typeface="Lucida Grande"/>
                <a:cs typeface="Lucida Grande"/>
                <a:sym typeface="Lucida Grande"/>
              </a:defRPr>
            </a:pPr>
            <a:endParaRPr/>
          </a:p>
          <a:p>
            <a:pPr defTabSz="584200">
              <a:lnSpc>
                <a:spcPct val="100000"/>
              </a:lnSpc>
              <a:defRPr sz="1500">
                <a:latin typeface="Lucida Grande"/>
                <a:ea typeface="Lucida Grande"/>
                <a:cs typeface="Lucida Grande"/>
                <a:sym typeface="Lucida Grande"/>
              </a:defRPr>
            </a:pPr>
            <a:r>
              <a:t>The Camp Fire -- the deadliest and most destructive wildfire in state history -- has destroyed about 9,800 homes and scorched 146,000 acres (an increase of 5,000 acres Friday). It is 50% contained.</a:t>
            </a:r>
          </a:p>
          <a:p>
            <a:pPr defTabSz="584200">
              <a:lnSpc>
                <a:spcPct val="100000"/>
              </a:lnSpc>
              <a:defRPr sz="1500">
                <a:latin typeface="Lucida Grande"/>
                <a:ea typeface="Lucida Grande"/>
                <a:cs typeface="Lucida Grande"/>
                <a:sym typeface="Lucida Grande"/>
              </a:defRPr>
            </a:pPr>
            <a:endParaRPr/>
          </a:p>
          <a:p>
            <a:pPr defTabSz="584200">
              <a:lnSpc>
                <a:spcPct val="100000"/>
              </a:lnSpc>
              <a:defRPr sz="1500">
                <a:latin typeface="Lucida Grande"/>
                <a:ea typeface="Lucida Grande"/>
                <a:cs typeface="Lucida Grande"/>
                <a:sym typeface="Lucida Grande"/>
              </a:defRPr>
            </a:pPr>
            <a:r>
              <a:t>In sep 2017 more than 1,200 people died across India, Bangladesh and Nepal as a result of flooding, with 40 million affected by the devastation. At least six people, including two toddlers, were among the victims in and around India’s financial capital.</a:t>
            </a:r>
          </a:p>
          <a:p>
            <a:pPr defTabSz="584200">
              <a:lnSpc>
                <a:spcPct val="100000"/>
              </a:lnSpc>
              <a:defRPr sz="1500">
                <a:latin typeface="Lucida Grande"/>
                <a:ea typeface="Lucida Grande"/>
                <a:cs typeface="Lucida Grande"/>
                <a:sym typeface="Lucida Grande"/>
              </a:defRPr>
            </a:pPr>
            <a:r>
              <a:t>The devastating floods have also destroyed or damaged 18,000 schools, meaning that about 1.8 million children cannot go to classes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xfrm>
            <a:off x="381000" y="685800"/>
            <a:ext cx="6096000" cy="3429000"/>
          </a:xfrm>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r>
              <a:t>Changes to the climate create risks to the natural, social and economic systems upon which societies depend. Extreme weather events such as heatwaves, droughts, intense precipitation and floods can cause humanitarian disasters, destabilise markets, damage critical infrastructure and harm food production. Although of a different nature, the slow onset risks from gradual changes in sea level and average temperatures are no less important and present existential threats to vulnerable populations such as those of low-lying small islands. As global temperatures continue to rise, so too do the risks of passing tipping points in the climate system that could trigger abrupt and disruptive changes that are very difficult to anticipate and adapt to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ClrTx/>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Climate TO PROSPER"/>
          <p:cNvSpPr txBox="1"/>
          <p:nvPr/>
        </p:nvSpPr>
        <p:spPr>
          <a:xfrm>
            <a:off x="10358573" y="345479"/>
            <a:ext cx="3643485"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2400" b="0">
                <a:latin typeface="Copperplate"/>
                <a:ea typeface="Copperplate"/>
                <a:cs typeface="Copperplate"/>
                <a:sym typeface="Copperplate"/>
              </a:defRPr>
            </a:lvl1pPr>
          </a:lstStyle>
          <a:p>
            <a:r>
              <a:t>Climate TO PROSPER</a:t>
            </a:r>
          </a:p>
        </p:txBody>
      </p:sp>
      <p:pic>
        <p:nvPicPr>
          <p:cNvPr id="118" name="ucl.jpg" descr="ucl.jpg"/>
          <p:cNvPicPr>
            <a:picLocks noChangeAspect="1"/>
          </p:cNvPicPr>
          <p:nvPr/>
        </p:nvPicPr>
        <p:blipFill>
          <a:blip r:embed="rId3"/>
          <a:stretch>
            <a:fillRect/>
          </a:stretch>
        </p:blipFill>
        <p:spPr>
          <a:xfrm>
            <a:off x="19643824" y="380948"/>
            <a:ext cx="984127" cy="410766"/>
          </a:xfrm>
          <a:custGeom>
            <a:avLst/>
            <a:gdLst/>
            <a:ahLst/>
            <a:cxnLst>
              <a:cxn ang="0">
                <a:pos x="wd2" y="hd2"/>
              </a:cxn>
              <a:cxn ang="5400000">
                <a:pos x="wd2" y="hd2"/>
              </a:cxn>
              <a:cxn ang="10800000">
                <a:pos x="wd2" y="hd2"/>
              </a:cxn>
              <a:cxn ang="16200000">
                <a:pos x="wd2" y="hd2"/>
              </a:cxn>
            </a:cxnLst>
            <a:rect l="0" t="0" r="r" b="b"/>
            <a:pathLst>
              <a:path w="21600" h="21600" extrusionOk="0">
                <a:moveTo>
                  <a:pt x="21461" y="0"/>
                </a:moveTo>
                <a:cubicBezTo>
                  <a:pt x="21343" y="0"/>
                  <a:pt x="21328" y="84"/>
                  <a:pt x="21426" y="459"/>
                </a:cubicBezTo>
                <a:cubicBezTo>
                  <a:pt x="21490" y="707"/>
                  <a:pt x="21560" y="897"/>
                  <a:pt x="21574" y="897"/>
                </a:cubicBezTo>
                <a:cubicBezTo>
                  <a:pt x="21587" y="897"/>
                  <a:pt x="21600" y="707"/>
                  <a:pt x="21600" y="459"/>
                </a:cubicBezTo>
                <a:cubicBezTo>
                  <a:pt x="21600" y="208"/>
                  <a:pt x="21540" y="0"/>
                  <a:pt x="21461" y="0"/>
                </a:cubicBezTo>
                <a:close/>
                <a:moveTo>
                  <a:pt x="11688" y="4717"/>
                </a:moveTo>
                <a:cubicBezTo>
                  <a:pt x="11140" y="4712"/>
                  <a:pt x="10390" y="5416"/>
                  <a:pt x="10025" y="6261"/>
                </a:cubicBezTo>
                <a:cubicBezTo>
                  <a:pt x="9123" y="8345"/>
                  <a:pt x="9060" y="12652"/>
                  <a:pt x="9903" y="14609"/>
                </a:cubicBezTo>
                <a:cubicBezTo>
                  <a:pt x="10083" y="15027"/>
                  <a:pt x="10208" y="15465"/>
                  <a:pt x="10182" y="15569"/>
                </a:cubicBezTo>
                <a:cubicBezTo>
                  <a:pt x="10127" y="15779"/>
                  <a:pt x="8230" y="15837"/>
                  <a:pt x="8144" y="15631"/>
                </a:cubicBezTo>
                <a:cubicBezTo>
                  <a:pt x="8114" y="15560"/>
                  <a:pt x="8224" y="14966"/>
                  <a:pt x="8387" y="14337"/>
                </a:cubicBezTo>
                <a:lnTo>
                  <a:pt x="8684" y="13210"/>
                </a:lnTo>
                <a:lnTo>
                  <a:pt x="8718" y="9183"/>
                </a:lnTo>
                <a:lnTo>
                  <a:pt x="8753" y="5176"/>
                </a:lnTo>
                <a:lnTo>
                  <a:pt x="8013" y="5176"/>
                </a:lnTo>
                <a:lnTo>
                  <a:pt x="7281" y="5176"/>
                </a:lnTo>
                <a:lnTo>
                  <a:pt x="7307" y="8849"/>
                </a:lnTo>
                <a:cubicBezTo>
                  <a:pt x="7333" y="12300"/>
                  <a:pt x="7320" y="12557"/>
                  <a:pt x="7133" y="13127"/>
                </a:cubicBezTo>
                <a:cubicBezTo>
                  <a:pt x="6901" y="13836"/>
                  <a:pt x="6454" y="13942"/>
                  <a:pt x="6184" y="13357"/>
                </a:cubicBezTo>
                <a:cubicBezTo>
                  <a:pt x="6030" y="13023"/>
                  <a:pt x="6010" y="12573"/>
                  <a:pt x="6010" y="9078"/>
                </a:cubicBezTo>
                <a:lnTo>
                  <a:pt x="6010" y="5176"/>
                </a:lnTo>
                <a:lnTo>
                  <a:pt x="5252" y="5176"/>
                </a:lnTo>
                <a:lnTo>
                  <a:pt x="4485" y="5176"/>
                </a:lnTo>
                <a:lnTo>
                  <a:pt x="4529" y="9287"/>
                </a:lnTo>
                <a:cubicBezTo>
                  <a:pt x="4565" y="13524"/>
                  <a:pt x="4625" y="14288"/>
                  <a:pt x="5017" y="15068"/>
                </a:cubicBezTo>
                <a:cubicBezTo>
                  <a:pt x="5097" y="15228"/>
                  <a:pt x="5141" y="15438"/>
                  <a:pt x="5113" y="15548"/>
                </a:cubicBezTo>
                <a:cubicBezTo>
                  <a:pt x="5084" y="15658"/>
                  <a:pt x="3975" y="15757"/>
                  <a:pt x="2648" y="15757"/>
                </a:cubicBezTo>
                <a:lnTo>
                  <a:pt x="235" y="15757"/>
                </a:lnTo>
                <a:lnTo>
                  <a:pt x="270" y="17447"/>
                </a:lnTo>
                <a:lnTo>
                  <a:pt x="296" y="19117"/>
                </a:lnTo>
                <a:lnTo>
                  <a:pt x="10434" y="19117"/>
                </a:lnTo>
                <a:lnTo>
                  <a:pt x="20564" y="19117"/>
                </a:lnTo>
                <a:lnTo>
                  <a:pt x="20564" y="17447"/>
                </a:lnTo>
                <a:lnTo>
                  <a:pt x="20564" y="15757"/>
                </a:lnTo>
                <a:lnTo>
                  <a:pt x="19179" y="15694"/>
                </a:lnTo>
                <a:lnTo>
                  <a:pt x="17794" y="15631"/>
                </a:lnTo>
                <a:lnTo>
                  <a:pt x="17785" y="14859"/>
                </a:lnTo>
                <a:cubicBezTo>
                  <a:pt x="17760" y="13180"/>
                  <a:pt x="17828" y="13302"/>
                  <a:pt x="16879" y="13231"/>
                </a:cubicBezTo>
                <a:lnTo>
                  <a:pt x="16008" y="13169"/>
                </a:lnTo>
                <a:lnTo>
                  <a:pt x="15982" y="9183"/>
                </a:lnTo>
                <a:lnTo>
                  <a:pt x="15956" y="5217"/>
                </a:lnTo>
                <a:lnTo>
                  <a:pt x="15416" y="5134"/>
                </a:lnTo>
                <a:cubicBezTo>
                  <a:pt x="15120" y="5092"/>
                  <a:pt x="14786" y="5093"/>
                  <a:pt x="14667" y="5134"/>
                </a:cubicBezTo>
                <a:lnTo>
                  <a:pt x="14449" y="5217"/>
                </a:lnTo>
                <a:lnTo>
                  <a:pt x="14467" y="10414"/>
                </a:lnTo>
                <a:lnTo>
                  <a:pt x="14484" y="15631"/>
                </a:lnTo>
                <a:lnTo>
                  <a:pt x="13988" y="15715"/>
                </a:lnTo>
                <a:cubicBezTo>
                  <a:pt x="13215" y="15822"/>
                  <a:pt x="13179" y="15687"/>
                  <a:pt x="13570" y="14463"/>
                </a:cubicBezTo>
                <a:lnTo>
                  <a:pt x="13909" y="13398"/>
                </a:lnTo>
                <a:lnTo>
                  <a:pt x="13291" y="12647"/>
                </a:lnTo>
                <a:cubicBezTo>
                  <a:pt x="12734" y="11975"/>
                  <a:pt x="12402" y="11865"/>
                  <a:pt x="12533" y="12376"/>
                </a:cubicBezTo>
                <a:cubicBezTo>
                  <a:pt x="12560" y="12480"/>
                  <a:pt x="12457" y="12827"/>
                  <a:pt x="12298" y="13148"/>
                </a:cubicBezTo>
                <a:cubicBezTo>
                  <a:pt x="11888" y="13974"/>
                  <a:pt x="11519" y="13911"/>
                  <a:pt x="11122" y="12960"/>
                </a:cubicBezTo>
                <a:cubicBezTo>
                  <a:pt x="10821" y="12238"/>
                  <a:pt x="10799" y="12098"/>
                  <a:pt x="10800" y="10643"/>
                </a:cubicBezTo>
                <a:cubicBezTo>
                  <a:pt x="10802" y="8766"/>
                  <a:pt x="10925" y="8113"/>
                  <a:pt x="11384" y="7576"/>
                </a:cubicBezTo>
                <a:cubicBezTo>
                  <a:pt x="11724" y="7176"/>
                  <a:pt x="11748" y="7176"/>
                  <a:pt x="12089" y="7576"/>
                </a:cubicBezTo>
                <a:cubicBezTo>
                  <a:pt x="12283" y="7802"/>
                  <a:pt x="12482" y="8215"/>
                  <a:pt x="12533" y="8494"/>
                </a:cubicBezTo>
                <a:cubicBezTo>
                  <a:pt x="12651" y="9139"/>
                  <a:pt x="12710" y="9129"/>
                  <a:pt x="13352" y="8348"/>
                </a:cubicBezTo>
                <a:lnTo>
                  <a:pt x="13883" y="7701"/>
                </a:lnTo>
                <a:lnTo>
                  <a:pt x="13709" y="7033"/>
                </a:lnTo>
                <a:cubicBezTo>
                  <a:pt x="13418" y="5887"/>
                  <a:pt x="12410" y="4723"/>
                  <a:pt x="11688" y="4717"/>
                </a:cubicBezTo>
                <a:close/>
                <a:moveTo>
                  <a:pt x="3031" y="5530"/>
                </a:moveTo>
                <a:cubicBezTo>
                  <a:pt x="2896" y="5618"/>
                  <a:pt x="2726" y="6073"/>
                  <a:pt x="2726" y="6470"/>
                </a:cubicBezTo>
                <a:cubicBezTo>
                  <a:pt x="2726" y="6793"/>
                  <a:pt x="2644" y="7066"/>
                  <a:pt x="2517" y="7179"/>
                </a:cubicBezTo>
                <a:cubicBezTo>
                  <a:pt x="2349" y="7329"/>
                  <a:pt x="2313" y="7537"/>
                  <a:pt x="2299" y="8494"/>
                </a:cubicBezTo>
                <a:lnTo>
                  <a:pt x="2282" y="9663"/>
                </a:lnTo>
                <a:lnTo>
                  <a:pt x="2953" y="9725"/>
                </a:lnTo>
                <a:cubicBezTo>
                  <a:pt x="3319" y="9761"/>
                  <a:pt x="3672" y="9749"/>
                  <a:pt x="3736" y="9704"/>
                </a:cubicBezTo>
                <a:cubicBezTo>
                  <a:pt x="3882" y="9605"/>
                  <a:pt x="3884" y="9305"/>
                  <a:pt x="3745" y="9099"/>
                </a:cubicBezTo>
                <a:cubicBezTo>
                  <a:pt x="3685" y="9010"/>
                  <a:pt x="3664" y="8631"/>
                  <a:pt x="3693" y="8202"/>
                </a:cubicBezTo>
                <a:cubicBezTo>
                  <a:pt x="3729" y="7674"/>
                  <a:pt x="3704" y="7416"/>
                  <a:pt x="3606" y="7325"/>
                </a:cubicBezTo>
                <a:cubicBezTo>
                  <a:pt x="3530" y="7255"/>
                  <a:pt x="3406" y="6873"/>
                  <a:pt x="3336" y="6470"/>
                </a:cubicBezTo>
                <a:cubicBezTo>
                  <a:pt x="3265" y="6066"/>
                  <a:pt x="3180" y="5679"/>
                  <a:pt x="3144" y="5593"/>
                </a:cubicBezTo>
                <a:cubicBezTo>
                  <a:pt x="3115" y="5523"/>
                  <a:pt x="3076" y="5501"/>
                  <a:pt x="3031" y="5530"/>
                </a:cubicBezTo>
                <a:close/>
                <a:moveTo>
                  <a:pt x="19788" y="19910"/>
                </a:moveTo>
                <a:lnTo>
                  <a:pt x="10443" y="19972"/>
                </a:lnTo>
                <a:lnTo>
                  <a:pt x="7978" y="19993"/>
                </a:lnTo>
                <a:cubicBezTo>
                  <a:pt x="8988" y="20001"/>
                  <a:pt x="9753" y="20012"/>
                  <a:pt x="10870" y="20014"/>
                </a:cubicBezTo>
                <a:cubicBezTo>
                  <a:pt x="16423" y="20023"/>
                  <a:pt x="18702" y="19993"/>
                  <a:pt x="19788" y="19910"/>
                </a:cubicBezTo>
                <a:close/>
                <a:moveTo>
                  <a:pt x="26" y="20723"/>
                </a:moveTo>
                <a:cubicBezTo>
                  <a:pt x="12" y="20672"/>
                  <a:pt x="0" y="20852"/>
                  <a:pt x="0" y="21120"/>
                </a:cubicBezTo>
                <a:cubicBezTo>
                  <a:pt x="0" y="21420"/>
                  <a:pt x="63" y="21600"/>
                  <a:pt x="157" y="21600"/>
                </a:cubicBezTo>
                <a:cubicBezTo>
                  <a:pt x="287" y="21600"/>
                  <a:pt x="291" y="21541"/>
                  <a:pt x="183" y="21203"/>
                </a:cubicBezTo>
                <a:cubicBezTo>
                  <a:pt x="114" y="20987"/>
                  <a:pt x="41" y="20775"/>
                  <a:pt x="26" y="20723"/>
                </a:cubicBezTo>
                <a:close/>
                <a:moveTo>
                  <a:pt x="21574" y="20723"/>
                </a:moveTo>
                <a:cubicBezTo>
                  <a:pt x="21559" y="20775"/>
                  <a:pt x="21486" y="20987"/>
                  <a:pt x="21417" y="21203"/>
                </a:cubicBezTo>
                <a:cubicBezTo>
                  <a:pt x="21309" y="21541"/>
                  <a:pt x="21313" y="21600"/>
                  <a:pt x="21443" y="21600"/>
                </a:cubicBezTo>
                <a:cubicBezTo>
                  <a:pt x="21537" y="21600"/>
                  <a:pt x="21600" y="21420"/>
                  <a:pt x="21600" y="21120"/>
                </a:cubicBezTo>
                <a:cubicBezTo>
                  <a:pt x="21600" y="20852"/>
                  <a:pt x="21588" y="20672"/>
                  <a:pt x="21574" y="20723"/>
                </a:cubicBezTo>
                <a:close/>
              </a:path>
            </a:pathLst>
          </a:custGeom>
          <a:ln w="12700">
            <a:miter lim="400000"/>
          </a:ln>
        </p:spPr>
      </p:pic>
      <p:sp>
        <p:nvSpPr>
          <p:cNvPr id="119" name="Title Text"/>
          <p:cNvSpPr txBox="1">
            <a:spLocks noGrp="1"/>
          </p:cNvSpPr>
          <p:nvPr>
            <p:ph type="title"/>
          </p:nvPr>
        </p:nvSpPr>
        <p:spPr>
          <a:xfrm>
            <a:off x="4833937" y="2875359"/>
            <a:ext cx="14716126" cy="4018360"/>
          </a:xfrm>
          <a:prstGeom prst="rect">
            <a:avLst/>
          </a:prstGeom>
          <a:effectLst>
            <a:outerShdw blurRad="12700" dist="12700" dir="5400000" rotWithShape="0">
              <a:srgbClr val="424242"/>
            </a:outerShdw>
          </a:effectLst>
        </p:spPr>
        <p:txBody>
          <a:bodyPr lIns="71437" tIns="71437" rIns="71437" bIns="71437" anchor="b"/>
          <a:lstStyle>
            <a:lvl1pPr defTabSz="821531">
              <a:defRPr sz="13200" spc="-174">
                <a:solidFill>
                  <a:srgbClr val="E5E5E5"/>
                </a:solidFill>
                <a:latin typeface="Helvetica Neue"/>
                <a:ea typeface="Helvetica Neue"/>
                <a:cs typeface="Helvetica Neue"/>
                <a:sym typeface="Helvetica Neue"/>
              </a:defRPr>
            </a:lvl1pPr>
          </a:lstStyle>
          <a:p>
            <a:r>
              <a:t>Title Text</a:t>
            </a:r>
          </a:p>
        </p:txBody>
      </p:sp>
      <p:sp>
        <p:nvSpPr>
          <p:cNvPr id="120" name="Body Level One…"/>
          <p:cNvSpPr txBox="1">
            <a:spLocks noGrp="1"/>
          </p:cNvSpPr>
          <p:nvPr>
            <p:ph type="body" sz="quarter" idx="1"/>
          </p:nvPr>
        </p:nvSpPr>
        <p:spPr>
          <a:xfrm>
            <a:off x="4833937" y="7072312"/>
            <a:ext cx="14716126" cy="1535907"/>
          </a:xfrm>
          <a:prstGeom prst="rect">
            <a:avLst/>
          </a:prstGeom>
          <a:effectLst>
            <a:outerShdw blurRad="12700" dist="12700" dir="5400000" rotWithShape="0">
              <a:srgbClr val="424242"/>
            </a:outerShdw>
          </a:effectLst>
        </p:spPr>
        <p:txBody>
          <a:bodyPr lIns="71437" tIns="71437" rIns="71437" bIns="71437" anchor="t"/>
          <a:lstStyle>
            <a:lvl1pPr marL="0" indent="0" algn="ctr" defTabSz="821531">
              <a:spcBef>
                <a:spcPts val="0"/>
              </a:spcBef>
              <a:buClrTx/>
              <a:buSzTx/>
              <a:buNone/>
              <a:defRPr sz="5000" spc="-66">
                <a:solidFill>
                  <a:srgbClr val="CBCBCB"/>
                </a:solidFill>
              </a:defRPr>
            </a:lvl1pPr>
            <a:lvl2pPr marL="0" indent="0" algn="ctr" defTabSz="821531">
              <a:spcBef>
                <a:spcPts val="0"/>
              </a:spcBef>
              <a:buClrTx/>
              <a:buSzTx/>
              <a:buNone/>
              <a:defRPr sz="5000" spc="-66">
                <a:solidFill>
                  <a:srgbClr val="CBCBCB"/>
                </a:solidFill>
              </a:defRPr>
            </a:lvl2pPr>
            <a:lvl3pPr marL="0" indent="0" algn="ctr" defTabSz="821531">
              <a:spcBef>
                <a:spcPts val="0"/>
              </a:spcBef>
              <a:buClrTx/>
              <a:buSzTx/>
              <a:buNone/>
              <a:defRPr sz="5000" spc="-66">
                <a:solidFill>
                  <a:srgbClr val="CBCBCB"/>
                </a:solidFill>
              </a:defRPr>
            </a:lvl3pPr>
            <a:lvl4pPr marL="0" indent="0" algn="ctr" defTabSz="821531">
              <a:spcBef>
                <a:spcPts val="0"/>
              </a:spcBef>
              <a:buClrTx/>
              <a:buSzTx/>
              <a:buNone/>
              <a:defRPr sz="5000" spc="-66">
                <a:solidFill>
                  <a:srgbClr val="CBCBCB"/>
                </a:solidFill>
              </a:defRPr>
            </a:lvl4pPr>
            <a:lvl5pPr marL="0" indent="0" algn="ctr" defTabSz="821531">
              <a:spcBef>
                <a:spcPts val="0"/>
              </a:spcBef>
              <a:buClrTx/>
              <a:buSzTx/>
              <a:buNone/>
              <a:defRPr sz="5000" spc="-66">
                <a:solidFill>
                  <a:srgbClr val="CBCBCB"/>
                </a:solidFill>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1920913" y="12965906"/>
            <a:ext cx="519995" cy="441885"/>
          </a:xfrm>
          <a:prstGeom prst="rect">
            <a:avLst/>
          </a:prstGeom>
          <a:effectLst>
            <a:outerShdw blurRad="12700" dist="12700" dir="5400000" rotWithShape="0">
              <a:srgbClr val="424242"/>
            </a:outerShdw>
          </a:effectLst>
        </p:spPr>
        <p:txBody>
          <a:bodyPr lIns="71437" tIns="71437" rIns="71437" bIns="71437">
            <a:normAutofit/>
          </a:bodyPr>
          <a:lstStyle>
            <a:lvl1pPr defTabSz="821531">
              <a:defRPr spc="-31">
                <a:solidFill>
                  <a:srgbClr val="CBCBCB"/>
                </a:solidFill>
                <a:latin typeface="Copperplate"/>
                <a:ea typeface="Copperplate"/>
                <a:cs typeface="Copperplate"/>
                <a:sym typeface="Copperplate"/>
              </a:defRPr>
            </a:lvl1pPr>
          </a:lstStyle>
          <a:p>
            <a:fld id="{86CB4B4D-7CA3-9044-876B-883B54F8677D}" type="slidenum">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xfrm>
            <a:off x="11920913" y="12965906"/>
            <a:ext cx="519995" cy="441885"/>
          </a:xfrm>
          <a:prstGeom prst="rect">
            <a:avLst/>
          </a:prstGeom>
          <a:effectLst>
            <a:outerShdw blurRad="12700" dist="12700" dir="5400000" rotWithShape="0">
              <a:srgbClr val="424242"/>
            </a:outerShdw>
          </a:effectLst>
        </p:spPr>
        <p:txBody>
          <a:bodyPr lIns="71437" tIns="71437" rIns="71437" bIns="71437">
            <a:normAutofit/>
          </a:bodyPr>
          <a:lstStyle>
            <a:lvl1pPr defTabSz="821531">
              <a:defRPr spc="-31">
                <a:solidFill>
                  <a:srgbClr val="CBCBCB"/>
                </a:solidFill>
                <a:latin typeface="Copperplate"/>
                <a:ea typeface="Copperplate"/>
                <a:cs typeface="Copperplate"/>
                <a:sym typeface="Copperplate"/>
              </a:defRPr>
            </a:lvl1pPr>
          </a:lstStyle>
          <a:p>
            <a:fld id="{86CB4B4D-7CA3-9044-876B-883B54F8677D}" type="slidenum">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limate TO PROSPER"/>
          <p:cNvSpPr txBox="1"/>
          <p:nvPr/>
        </p:nvSpPr>
        <p:spPr>
          <a:xfrm>
            <a:off x="10358573" y="345479"/>
            <a:ext cx="3643485"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2400" b="0">
                <a:latin typeface="Copperplate"/>
                <a:ea typeface="Copperplate"/>
                <a:cs typeface="Copperplate"/>
                <a:sym typeface="Copperplate"/>
              </a:defRPr>
            </a:lvl1pPr>
          </a:lstStyle>
          <a:p>
            <a:r>
              <a:t>Climate TO PROSPER</a:t>
            </a:r>
          </a:p>
        </p:txBody>
      </p:sp>
      <p:pic>
        <p:nvPicPr>
          <p:cNvPr id="136" name="ucl.jpg" descr="ucl.jpg"/>
          <p:cNvPicPr>
            <a:picLocks noChangeAspect="1"/>
          </p:cNvPicPr>
          <p:nvPr/>
        </p:nvPicPr>
        <p:blipFill>
          <a:blip r:embed="rId3"/>
          <a:stretch>
            <a:fillRect/>
          </a:stretch>
        </p:blipFill>
        <p:spPr>
          <a:xfrm>
            <a:off x="19643824" y="380948"/>
            <a:ext cx="984127" cy="410766"/>
          </a:xfrm>
          <a:custGeom>
            <a:avLst/>
            <a:gdLst/>
            <a:ahLst/>
            <a:cxnLst>
              <a:cxn ang="0">
                <a:pos x="wd2" y="hd2"/>
              </a:cxn>
              <a:cxn ang="5400000">
                <a:pos x="wd2" y="hd2"/>
              </a:cxn>
              <a:cxn ang="10800000">
                <a:pos x="wd2" y="hd2"/>
              </a:cxn>
              <a:cxn ang="16200000">
                <a:pos x="wd2" y="hd2"/>
              </a:cxn>
            </a:cxnLst>
            <a:rect l="0" t="0" r="r" b="b"/>
            <a:pathLst>
              <a:path w="21600" h="21600" extrusionOk="0">
                <a:moveTo>
                  <a:pt x="21461" y="0"/>
                </a:moveTo>
                <a:cubicBezTo>
                  <a:pt x="21343" y="0"/>
                  <a:pt x="21328" y="84"/>
                  <a:pt x="21426" y="459"/>
                </a:cubicBezTo>
                <a:cubicBezTo>
                  <a:pt x="21490" y="707"/>
                  <a:pt x="21560" y="897"/>
                  <a:pt x="21574" y="897"/>
                </a:cubicBezTo>
                <a:cubicBezTo>
                  <a:pt x="21587" y="897"/>
                  <a:pt x="21600" y="707"/>
                  <a:pt x="21600" y="459"/>
                </a:cubicBezTo>
                <a:cubicBezTo>
                  <a:pt x="21600" y="208"/>
                  <a:pt x="21540" y="0"/>
                  <a:pt x="21461" y="0"/>
                </a:cubicBezTo>
                <a:close/>
                <a:moveTo>
                  <a:pt x="11688" y="4717"/>
                </a:moveTo>
                <a:cubicBezTo>
                  <a:pt x="11140" y="4712"/>
                  <a:pt x="10390" y="5416"/>
                  <a:pt x="10025" y="6261"/>
                </a:cubicBezTo>
                <a:cubicBezTo>
                  <a:pt x="9123" y="8345"/>
                  <a:pt x="9060" y="12652"/>
                  <a:pt x="9903" y="14609"/>
                </a:cubicBezTo>
                <a:cubicBezTo>
                  <a:pt x="10083" y="15027"/>
                  <a:pt x="10208" y="15465"/>
                  <a:pt x="10182" y="15569"/>
                </a:cubicBezTo>
                <a:cubicBezTo>
                  <a:pt x="10127" y="15779"/>
                  <a:pt x="8230" y="15837"/>
                  <a:pt x="8144" y="15631"/>
                </a:cubicBezTo>
                <a:cubicBezTo>
                  <a:pt x="8114" y="15560"/>
                  <a:pt x="8224" y="14966"/>
                  <a:pt x="8387" y="14337"/>
                </a:cubicBezTo>
                <a:lnTo>
                  <a:pt x="8684" y="13210"/>
                </a:lnTo>
                <a:lnTo>
                  <a:pt x="8718" y="9183"/>
                </a:lnTo>
                <a:lnTo>
                  <a:pt x="8753" y="5176"/>
                </a:lnTo>
                <a:lnTo>
                  <a:pt x="8013" y="5176"/>
                </a:lnTo>
                <a:lnTo>
                  <a:pt x="7281" y="5176"/>
                </a:lnTo>
                <a:lnTo>
                  <a:pt x="7307" y="8849"/>
                </a:lnTo>
                <a:cubicBezTo>
                  <a:pt x="7333" y="12300"/>
                  <a:pt x="7320" y="12557"/>
                  <a:pt x="7133" y="13127"/>
                </a:cubicBezTo>
                <a:cubicBezTo>
                  <a:pt x="6901" y="13836"/>
                  <a:pt x="6454" y="13942"/>
                  <a:pt x="6184" y="13357"/>
                </a:cubicBezTo>
                <a:cubicBezTo>
                  <a:pt x="6030" y="13023"/>
                  <a:pt x="6010" y="12573"/>
                  <a:pt x="6010" y="9078"/>
                </a:cubicBezTo>
                <a:lnTo>
                  <a:pt x="6010" y="5176"/>
                </a:lnTo>
                <a:lnTo>
                  <a:pt x="5252" y="5176"/>
                </a:lnTo>
                <a:lnTo>
                  <a:pt x="4485" y="5176"/>
                </a:lnTo>
                <a:lnTo>
                  <a:pt x="4529" y="9287"/>
                </a:lnTo>
                <a:cubicBezTo>
                  <a:pt x="4565" y="13524"/>
                  <a:pt x="4625" y="14288"/>
                  <a:pt x="5017" y="15068"/>
                </a:cubicBezTo>
                <a:cubicBezTo>
                  <a:pt x="5097" y="15228"/>
                  <a:pt x="5141" y="15438"/>
                  <a:pt x="5113" y="15548"/>
                </a:cubicBezTo>
                <a:cubicBezTo>
                  <a:pt x="5084" y="15658"/>
                  <a:pt x="3975" y="15757"/>
                  <a:pt x="2648" y="15757"/>
                </a:cubicBezTo>
                <a:lnTo>
                  <a:pt x="235" y="15757"/>
                </a:lnTo>
                <a:lnTo>
                  <a:pt x="270" y="17447"/>
                </a:lnTo>
                <a:lnTo>
                  <a:pt x="296" y="19117"/>
                </a:lnTo>
                <a:lnTo>
                  <a:pt x="10434" y="19117"/>
                </a:lnTo>
                <a:lnTo>
                  <a:pt x="20564" y="19117"/>
                </a:lnTo>
                <a:lnTo>
                  <a:pt x="20564" y="17447"/>
                </a:lnTo>
                <a:lnTo>
                  <a:pt x="20564" y="15757"/>
                </a:lnTo>
                <a:lnTo>
                  <a:pt x="19179" y="15694"/>
                </a:lnTo>
                <a:lnTo>
                  <a:pt x="17794" y="15631"/>
                </a:lnTo>
                <a:lnTo>
                  <a:pt x="17785" y="14859"/>
                </a:lnTo>
                <a:cubicBezTo>
                  <a:pt x="17760" y="13180"/>
                  <a:pt x="17828" y="13302"/>
                  <a:pt x="16879" y="13231"/>
                </a:cubicBezTo>
                <a:lnTo>
                  <a:pt x="16008" y="13169"/>
                </a:lnTo>
                <a:lnTo>
                  <a:pt x="15982" y="9183"/>
                </a:lnTo>
                <a:lnTo>
                  <a:pt x="15956" y="5217"/>
                </a:lnTo>
                <a:lnTo>
                  <a:pt x="15416" y="5134"/>
                </a:lnTo>
                <a:cubicBezTo>
                  <a:pt x="15120" y="5092"/>
                  <a:pt x="14786" y="5093"/>
                  <a:pt x="14667" y="5134"/>
                </a:cubicBezTo>
                <a:lnTo>
                  <a:pt x="14449" y="5217"/>
                </a:lnTo>
                <a:lnTo>
                  <a:pt x="14467" y="10414"/>
                </a:lnTo>
                <a:lnTo>
                  <a:pt x="14484" y="15631"/>
                </a:lnTo>
                <a:lnTo>
                  <a:pt x="13988" y="15715"/>
                </a:lnTo>
                <a:cubicBezTo>
                  <a:pt x="13215" y="15822"/>
                  <a:pt x="13179" y="15687"/>
                  <a:pt x="13570" y="14463"/>
                </a:cubicBezTo>
                <a:lnTo>
                  <a:pt x="13909" y="13398"/>
                </a:lnTo>
                <a:lnTo>
                  <a:pt x="13291" y="12647"/>
                </a:lnTo>
                <a:cubicBezTo>
                  <a:pt x="12734" y="11975"/>
                  <a:pt x="12402" y="11865"/>
                  <a:pt x="12533" y="12376"/>
                </a:cubicBezTo>
                <a:cubicBezTo>
                  <a:pt x="12560" y="12480"/>
                  <a:pt x="12457" y="12827"/>
                  <a:pt x="12298" y="13148"/>
                </a:cubicBezTo>
                <a:cubicBezTo>
                  <a:pt x="11888" y="13974"/>
                  <a:pt x="11519" y="13911"/>
                  <a:pt x="11122" y="12960"/>
                </a:cubicBezTo>
                <a:cubicBezTo>
                  <a:pt x="10821" y="12238"/>
                  <a:pt x="10799" y="12098"/>
                  <a:pt x="10800" y="10643"/>
                </a:cubicBezTo>
                <a:cubicBezTo>
                  <a:pt x="10802" y="8766"/>
                  <a:pt x="10925" y="8113"/>
                  <a:pt x="11384" y="7576"/>
                </a:cubicBezTo>
                <a:cubicBezTo>
                  <a:pt x="11724" y="7176"/>
                  <a:pt x="11748" y="7176"/>
                  <a:pt x="12089" y="7576"/>
                </a:cubicBezTo>
                <a:cubicBezTo>
                  <a:pt x="12283" y="7802"/>
                  <a:pt x="12482" y="8215"/>
                  <a:pt x="12533" y="8494"/>
                </a:cubicBezTo>
                <a:cubicBezTo>
                  <a:pt x="12651" y="9139"/>
                  <a:pt x="12710" y="9129"/>
                  <a:pt x="13352" y="8348"/>
                </a:cubicBezTo>
                <a:lnTo>
                  <a:pt x="13883" y="7701"/>
                </a:lnTo>
                <a:lnTo>
                  <a:pt x="13709" y="7033"/>
                </a:lnTo>
                <a:cubicBezTo>
                  <a:pt x="13418" y="5887"/>
                  <a:pt x="12410" y="4723"/>
                  <a:pt x="11688" y="4717"/>
                </a:cubicBezTo>
                <a:close/>
                <a:moveTo>
                  <a:pt x="3031" y="5530"/>
                </a:moveTo>
                <a:cubicBezTo>
                  <a:pt x="2896" y="5618"/>
                  <a:pt x="2726" y="6073"/>
                  <a:pt x="2726" y="6470"/>
                </a:cubicBezTo>
                <a:cubicBezTo>
                  <a:pt x="2726" y="6793"/>
                  <a:pt x="2644" y="7066"/>
                  <a:pt x="2517" y="7179"/>
                </a:cubicBezTo>
                <a:cubicBezTo>
                  <a:pt x="2349" y="7329"/>
                  <a:pt x="2313" y="7537"/>
                  <a:pt x="2299" y="8494"/>
                </a:cubicBezTo>
                <a:lnTo>
                  <a:pt x="2282" y="9663"/>
                </a:lnTo>
                <a:lnTo>
                  <a:pt x="2953" y="9725"/>
                </a:lnTo>
                <a:cubicBezTo>
                  <a:pt x="3319" y="9761"/>
                  <a:pt x="3672" y="9749"/>
                  <a:pt x="3736" y="9704"/>
                </a:cubicBezTo>
                <a:cubicBezTo>
                  <a:pt x="3882" y="9605"/>
                  <a:pt x="3884" y="9305"/>
                  <a:pt x="3745" y="9099"/>
                </a:cubicBezTo>
                <a:cubicBezTo>
                  <a:pt x="3685" y="9010"/>
                  <a:pt x="3664" y="8631"/>
                  <a:pt x="3693" y="8202"/>
                </a:cubicBezTo>
                <a:cubicBezTo>
                  <a:pt x="3729" y="7674"/>
                  <a:pt x="3704" y="7416"/>
                  <a:pt x="3606" y="7325"/>
                </a:cubicBezTo>
                <a:cubicBezTo>
                  <a:pt x="3530" y="7255"/>
                  <a:pt x="3406" y="6873"/>
                  <a:pt x="3336" y="6470"/>
                </a:cubicBezTo>
                <a:cubicBezTo>
                  <a:pt x="3265" y="6066"/>
                  <a:pt x="3180" y="5679"/>
                  <a:pt x="3144" y="5593"/>
                </a:cubicBezTo>
                <a:cubicBezTo>
                  <a:pt x="3115" y="5523"/>
                  <a:pt x="3076" y="5501"/>
                  <a:pt x="3031" y="5530"/>
                </a:cubicBezTo>
                <a:close/>
                <a:moveTo>
                  <a:pt x="19788" y="19910"/>
                </a:moveTo>
                <a:lnTo>
                  <a:pt x="10443" y="19972"/>
                </a:lnTo>
                <a:lnTo>
                  <a:pt x="7978" y="19993"/>
                </a:lnTo>
                <a:cubicBezTo>
                  <a:pt x="8988" y="20001"/>
                  <a:pt x="9753" y="20012"/>
                  <a:pt x="10870" y="20014"/>
                </a:cubicBezTo>
                <a:cubicBezTo>
                  <a:pt x="16423" y="20023"/>
                  <a:pt x="18702" y="19993"/>
                  <a:pt x="19788" y="19910"/>
                </a:cubicBezTo>
                <a:close/>
                <a:moveTo>
                  <a:pt x="26" y="20723"/>
                </a:moveTo>
                <a:cubicBezTo>
                  <a:pt x="12" y="20672"/>
                  <a:pt x="0" y="20852"/>
                  <a:pt x="0" y="21120"/>
                </a:cubicBezTo>
                <a:cubicBezTo>
                  <a:pt x="0" y="21420"/>
                  <a:pt x="63" y="21600"/>
                  <a:pt x="157" y="21600"/>
                </a:cubicBezTo>
                <a:cubicBezTo>
                  <a:pt x="287" y="21600"/>
                  <a:pt x="291" y="21541"/>
                  <a:pt x="183" y="21203"/>
                </a:cubicBezTo>
                <a:cubicBezTo>
                  <a:pt x="114" y="20987"/>
                  <a:pt x="41" y="20775"/>
                  <a:pt x="26" y="20723"/>
                </a:cubicBezTo>
                <a:close/>
                <a:moveTo>
                  <a:pt x="21574" y="20723"/>
                </a:moveTo>
                <a:cubicBezTo>
                  <a:pt x="21559" y="20775"/>
                  <a:pt x="21486" y="20987"/>
                  <a:pt x="21417" y="21203"/>
                </a:cubicBezTo>
                <a:cubicBezTo>
                  <a:pt x="21309" y="21541"/>
                  <a:pt x="21313" y="21600"/>
                  <a:pt x="21443" y="21600"/>
                </a:cubicBezTo>
                <a:cubicBezTo>
                  <a:pt x="21537" y="21600"/>
                  <a:pt x="21600" y="21420"/>
                  <a:pt x="21600" y="21120"/>
                </a:cubicBezTo>
                <a:cubicBezTo>
                  <a:pt x="21600" y="20852"/>
                  <a:pt x="21588" y="20672"/>
                  <a:pt x="21574" y="20723"/>
                </a:cubicBezTo>
                <a:close/>
              </a:path>
            </a:pathLst>
          </a:custGeom>
          <a:ln w="12700">
            <a:miter lim="400000"/>
          </a:ln>
        </p:spPr>
      </p:pic>
      <p:sp>
        <p:nvSpPr>
          <p:cNvPr id="137" name="Slide Number"/>
          <p:cNvSpPr txBox="1">
            <a:spLocks noGrp="1"/>
          </p:cNvSpPr>
          <p:nvPr>
            <p:ph type="sldNum" sz="quarter" idx="2"/>
          </p:nvPr>
        </p:nvSpPr>
        <p:spPr>
          <a:xfrm>
            <a:off x="11952882" y="12965906"/>
            <a:ext cx="460376" cy="549276"/>
          </a:xfrm>
          <a:prstGeom prst="rect">
            <a:avLst/>
          </a:prstGeom>
        </p:spPr>
        <p:txBody>
          <a:bodyPr lIns="71437" tIns="71437" rIns="71437" bIns="71437">
            <a:normAutofit/>
          </a:bodyPr>
          <a:lstStyle>
            <a:lvl1pPr defTabSz="821531">
              <a:defRPr>
                <a:solidFill>
                  <a:srgbClr val="515151"/>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4" name="Line"/>
          <p:cNvSpPr/>
          <p:nvPr/>
        </p:nvSpPr>
        <p:spPr>
          <a:xfrm>
            <a:off x="5048250" y="2839640"/>
            <a:ext cx="14296080" cy="128"/>
          </a:xfrm>
          <a:prstGeom prst="line">
            <a:avLst/>
          </a:prstGeom>
          <a:ln w="12700">
            <a:solidFill>
              <a:srgbClr val="B5B5AF"/>
            </a:solidFill>
            <a:miter lim="400000"/>
          </a:ln>
          <a:effectLst>
            <a:outerShdw blurRad="12700" dist="12700" rotWithShape="0">
              <a:srgbClr val="FFFFFF">
                <a:alpha val="82000"/>
              </a:srgbClr>
            </a:outerShdw>
          </a:effectLst>
        </p:spPr>
        <p:txBody>
          <a:bodyPr lIns="0" tIns="0" rIns="0" bIns="0"/>
          <a:lstStyle/>
          <a:p>
            <a:pPr algn="l" defTabSz="642937">
              <a:defRPr sz="1600" b="0">
                <a:solidFill>
                  <a:srgbClr val="000000"/>
                </a:solidFill>
                <a:latin typeface="Helvetica"/>
                <a:ea typeface="Helvetica"/>
                <a:cs typeface="Helvetica"/>
                <a:sym typeface="Helvetica"/>
              </a:defRPr>
            </a:pPr>
            <a:endParaRPr/>
          </a:p>
        </p:txBody>
      </p:sp>
      <p:pic>
        <p:nvPicPr>
          <p:cNvPr id="145" name="ucl.jpg" descr="ucl.jpg"/>
          <p:cNvPicPr>
            <a:picLocks noChangeAspect="1"/>
          </p:cNvPicPr>
          <p:nvPr/>
        </p:nvPicPr>
        <p:blipFill>
          <a:blip r:embed="rId3"/>
          <a:stretch>
            <a:fillRect/>
          </a:stretch>
        </p:blipFill>
        <p:spPr>
          <a:xfrm>
            <a:off x="19643824" y="380948"/>
            <a:ext cx="984127" cy="410766"/>
          </a:xfrm>
          <a:custGeom>
            <a:avLst/>
            <a:gdLst/>
            <a:ahLst/>
            <a:cxnLst>
              <a:cxn ang="0">
                <a:pos x="wd2" y="hd2"/>
              </a:cxn>
              <a:cxn ang="5400000">
                <a:pos x="wd2" y="hd2"/>
              </a:cxn>
              <a:cxn ang="10800000">
                <a:pos x="wd2" y="hd2"/>
              </a:cxn>
              <a:cxn ang="16200000">
                <a:pos x="wd2" y="hd2"/>
              </a:cxn>
            </a:cxnLst>
            <a:rect l="0" t="0" r="r" b="b"/>
            <a:pathLst>
              <a:path w="21600" h="21600" extrusionOk="0">
                <a:moveTo>
                  <a:pt x="21461" y="0"/>
                </a:moveTo>
                <a:cubicBezTo>
                  <a:pt x="21343" y="0"/>
                  <a:pt x="21328" y="84"/>
                  <a:pt x="21426" y="459"/>
                </a:cubicBezTo>
                <a:cubicBezTo>
                  <a:pt x="21490" y="707"/>
                  <a:pt x="21560" y="897"/>
                  <a:pt x="21574" y="897"/>
                </a:cubicBezTo>
                <a:cubicBezTo>
                  <a:pt x="21587" y="897"/>
                  <a:pt x="21600" y="707"/>
                  <a:pt x="21600" y="459"/>
                </a:cubicBezTo>
                <a:cubicBezTo>
                  <a:pt x="21600" y="208"/>
                  <a:pt x="21540" y="0"/>
                  <a:pt x="21461" y="0"/>
                </a:cubicBezTo>
                <a:close/>
                <a:moveTo>
                  <a:pt x="11688" y="4717"/>
                </a:moveTo>
                <a:cubicBezTo>
                  <a:pt x="11140" y="4712"/>
                  <a:pt x="10390" y="5416"/>
                  <a:pt x="10025" y="6261"/>
                </a:cubicBezTo>
                <a:cubicBezTo>
                  <a:pt x="9123" y="8345"/>
                  <a:pt x="9060" y="12652"/>
                  <a:pt x="9903" y="14609"/>
                </a:cubicBezTo>
                <a:cubicBezTo>
                  <a:pt x="10083" y="15027"/>
                  <a:pt x="10208" y="15465"/>
                  <a:pt x="10182" y="15569"/>
                </a:cubicBezTo>
                <a:cubicBezTo>
                  <a:pt x="10127" y="15779"/>
                  <a:pt x="8230" y="15837"/>
                  <a:pt x="8144" y="15631"/>
                </a:cubicBezTo>
                <a:cubicBezTo>
                  <a:pt x="8114" y="15560"/>
                  <a:pt x="8224" y="14966"/>
                  <a:pt x="8387" y="14337"/>
                </a:cubicBezTo>
                <a:lnTo>
                  <a:pt x="8684" y="13210"/>
                </a:lnTo>
                <a:lnTo>
                  <a:pt x="8718" y="9183"/>
                </a:lnTo>
                <a:lnTo>
                  <a:pt x="8753" y="5176"/>
                </a:lnTo>
                <a:lnTo>
                  <a:pt x="8013" y="5176"/>
                </a:lnTo>
                <a:lnTo>
                  <a:pt x="7281" y="5176"/>
                </a:lnTo>
                <a:lnTo>
                  <a:pt x="7307" y="8849"/>
                </a:lnTo>
                <a:cubicBezTo>
                  <a:pt x="7333" y="12300"/>
                  <a:pt x="7320" y="12557"/>
                  <a:pt x="7133" y="13127"/>
                </a:cubicBezTo>
                <a:cubicBezTo>
                  <a:pt x="6901" y="13836"/>
                  <a:pt x="6454" y="13942"/>
                  <a:pt x="6184" y="13357"/>
                </a:cubicBezTo>
                <a:cubicBezTo>
                  <a:pt x="6030" y="13023"/>
                  <a:pt x="6010" y="12573"/>
                  <a:pt x="6010" y="9078"/>
                </a:cubicBezTo>
                <a:lnTo>
                  <a:pt x="6010" y="5176"/>
                </a:lnTo>
                <a:lnTo>
                  <a:pt x="5252" y="5176"/>
                </a:lnTo>
                <a:lnTo>
                  <a:pt x="4485" y="5176"/>
                </a:lnTo>
                <a:lnTo>
                  <a:pt x="4529" y="9287"/>
                </a:lnTo>
                <a:cubicBezTo>
                  <a:pt x="4565" y="13524"/>
                  <a:pt x="4625" y="14288"/>
                  <a:pt x="5017" y="15068"/>
                </a:cubicBezTo>
                <a:cubicBezTo>
                  <a:pt x="5097" y="15228"/>
                  <a:pt x="5141" y="15438"/>
                  <a:pt x="5113" y="15548"/>
                </a:cubicBezTo>
                <a:cubicBezTo>
                  <a:pt x="5084" y="15658"/>
                  <a:pt x="3975" y="15757"/>
                  <a:pt x="2648" y="15757"/>
                </a:cubicBezTo>
                <a:lnTo>
                  <a:pt x="235" y="15757"/>
                </a:lnTo>
                <a:lnTo>
                  <a:pt x="270" y="17447"/>
                </a:lnTo>
                <a:lnTo>
                  <a:pt x="296" y="19117"/>
                </a:lnTo>
                <a:lnTo>
                  <a:pt x="10434" y="19117"/>
                </a:lnTo>
                <a:lnTo>
                  <a:pt x="20564" y="19117"/>
                </a:lnTo>
                <a:lnTo>
                  <a:pt x="20564" y="17447"/>
                </a:lnTo>
                <a:lnTo>
                  <a:pt x="20564" y="15757"/>
                </a:lnTo>
                <a:lnTo>
                  <a:pt x="19179" y="15694"/>
                </a:lnTo>
                <a:lnTo>
                  <a:pt x="17794" y="15631"/>
                </a:lnTo>
                <a:lnTo>
                  <a:pt x="17785" y="14859"/>
                </a:lnTo>
                <a:cubicBezTo>
                  <a:pt x="17760" y="13180"/>
                  <a:pt x="17828" y="13302"/>
                  <a:pt x="16879" y="13231"/>
                </a:cubicBezTo>
                <a:lnTo>
                  <a:pt x="16008" y="13169"/>
                </a:lnTo>
                <a:lnTo>
                  <a:pt x="15982" y="9183"/>
                </a:lnTo>
                <a:lnTo>
                  <a:pt x="15956" y="5217"/>
                </a:lnTo>
                <a:lnTo>
                  <a:pt x="15416" y="5134"/>
                </a:lnTo>
                <a:cubicBezTo>
                  <a:pt x="15120" y="5092"/>
                  <a:pt x="14786" y="5093"/>
                  <a:pt x="14667" y="5134"/>
                </a:cubicBezTo>
                <a:lnTo>
                  <a:pt x="14449" y="5217"/>
                </a:lnTo>
                <a:lnTo>
                  <a:pt x="14467" y="10414"/>
                </a:lnTo>
                <a:lnTo>
                  <a:pt x="14484" y="15631"/>
                </a:lnTo>
                <a:lnTo>
                  <a:pt x="13988" y="15715"/>
                </a:lnTo>
                <a:cubicBezTo>
                  <a:pt x="13215" y="15822"/>
                  <a:pt x="13179" y="15687"/>
                  <a:pt x="13570" y="14463"/>
                </a:cubicBezTo>
                <a:lnTo>
                  <a:pt x="13909" y="13398"/>
                </a:lnTo>
                <a:lnTo>
                  <a:pt x="13291" y="12647"/>
                </a:lnTo>
                <a:cubicBezTo>
                  <a:pt x="12734" y="11975"/>
                  <a:pt x="12402" y="11865"/>
                  <a:pt x="12533" y="12376"/>
                </a:cubicBezTo>
                <a:cubicBezTo>
                  <a:pt x="12560" y="12480"/>
                  <a:pt x="12457" y="12827"/>
                  <a:pt x="12298" y="13148"/>
                </a:cubicBezTo>
                <a:cubicBezTo>
                  <a:pt x="11888" y="13974"/>
                  <a:pt x="11519" y="13911"/>
                  <a:pt x="11122" y="12960"/>
                </a:cubicBezTo>
                <a:cubicBezTo>
                  <a:pt x="10821" y="12238"/>
                  <a:pt x="10799" y="12098"/>
                  <a:pt x="10800" y="10643"/>
                </a:cubicBezTo>
                <a:cubicBezTo>
                  <a:pt x="10802" y="8766"/>
                  <a:pt x="10925" y="8113"/>
                  <a:pt x="11384" y="7576"/>
                </a:cubicBezTo>
                <a:cubicBezTo>
                  <a:pt x="11724" y="7176"/>
                  <a:pt x="11748" y="7176"/>
                  <a:pt x="12089" y="7576"/>
                </a:cubicBezTo>
                <a:cubicBezTo>
                  <a:pt x="12283" y="7802"/>
                  <a:pt x="12482" y="8215"/>
                  <a:pt x="12533" y="8494"/>
                </a:cubicBezTo>
                <a:cubicBezTo>
                  <a:pt x="12651" y="9139"/>
                  <a:pt x="12710" y="9129"/>
                  <a:pt x="13352" y="8348"/>
                </a:cubicBezTo>
                <a:lnTo>
                  <a:pt x="13883" y="7701"/>
                </a:lnTo>
                <a:lnTo>
                  <a:pt x="13709" y="7033"/>
                </a:lnTo>
                <a:cubicBezTo>
                  <a:pt x="13418" y="5887"/>
                  <a:pt x="12410" y="4723"/>
                  <a:pt x="11688" y="4717"/>
                </a:cubicBezTo>
                <a:close/>
                <a:moveTo>
                  <a:pt x="3031" y="5530"/>
                </a:moveTo>
                <a:cubicBezTo>
                  <a:pt x="2896" y="5618"/>
                  <a:pt x="2726" y="6073"/>
                  <a:pt x="2726" y="6470"/>
                </a:cubicBezTo>
                <a:cubicBezTo>
                  <a:pt x="2726" y="6793"/>
                  <a:pt x="2644" y="7066"/>
                  <a:pt x="2517" y="7179"/>
                </a:cubicBezTo>
                <a:cubicBezTo>
                  <a:pt x="2349" y="7329"/>
                  <a:pt x="2313" y="7537"/>
                  <a:pt x="2299" y="8494"/>
                </a:cubicBezTo>
                <a:lnTo>
                  <a:pt x="2282" y="9663"/>
                </a:lnTo>
                <a:lnTo>
                  <a:pt x="2953" y="9725"/>
                </a:lnTo>
                <a:cubicBezTo>
                  <a:pt x="3319" y="9761"/>
                  <a:pt x="3672" y="9749"/>
                  <a:pt x="3736" y="9704"/>
                </a:cubicBezTo>
                <a:cubicBezTo>
                  <a:pt x="3882" y="9605"/>
                  <a:pt x="3884" y="9305"/>
                  <a:pt x="3745" y="9099"/>
                </a:cubicBezTo>
                <a:cubicBezTo>
                  <a:pt x="3685" y="9010"/>
                  <a:pt x="3664" y="8631"/>
                  <a:pt x="3693" y="8202"/>
                </a:cubicBezTo>
                <a:cubicBezTo>
                  <a:pt x="3729" y="7674"/>
                  <a:pt x="3704" y="7416"/>
                  <a:pt x="3606" y="7325"/>
                </a:cubicBezTo>
                <a:cubicBezTo>
                  <a:pt x="3530" y="7255"/>
                  <a:pt x="3406" y="6873"/>
                  <a:pt x="3336" y="6470"/>
                </a:cubicBezTo>
                <a:cubicBezTo>
                  <a:pt x="3265" y="6066"/>
                  <a:pt x="3180" y="5679"/>
                  <a:pt x="3144" y="5593"/>
                </a:cubicBezTo>
                <a:cubicBezTo>
                  <a:pt x="3115" y="5523"/>
                  <a:pt x="3076" y="5501"/>
                  <a:pt x="3031" y="5530"/>
                </a:cubicBezTo>
                <a:close/>
                <a:moveTo>
                  <a:pt x="19788" y="19910"/>
                </a:moveTo>
                <a:lnTo>
                  <a:pt x="10443" y="19972"/>
                </a:lnTo>
                <a:lnTo>
                  <a:pt x="7978" y="19993"/>
                </a:lnTo>
                <a:cubicBezTo>
                  <a:pt x="8988" y="20001"/>
                  <a:pt x="9753" y="20012"/>
                  <a:pt x="10870" y="20014"/>
                </a:cubicBezTo>
                <a:cubicBezTo>
                  <a:pt x="16423" y="20023"/>
                  <a:pt x="18702" y="19993"/>
                  <a:pt x="19788" y="19910"/>
                </a:cubicBezTo>
                <a:close/>
                <a:moveTo>
                  <a:pt x="26" y="20723"/>
                </a:moveTo>
                <a:cubicBezTo>
                  <a:pt x="12" y="20672"/>
                  <a:pt x="0" y="20852"/>
                  <a:pt x="0" y="21120"/>
                </a:cubicBezTo>
                <a:cubicBezTo>
                  <a:pt x="0" y="21420"/>
                  <a:pt x="63" y="21600"/>
                  <a:pt x="157" y="21600"/>
                </a:cubicBezTo>
                <a:cubicBezTo>
                  <a:pt x="287" y="21600"/>
                  <a:pt x="291" y="21541"/>
                  <a:pt x="183" y="21203"/>
                </a:cubicBezTo>
                <a:cubicBezTo>
                  <a:pt x="114" y="20987"/>
                  <a:pt x="41" y="20775"/>
                  <a:pt x="26" y="20723"/>
                </a:cubicBezTo>
                <a:close/>
                <a:moveTo>
                  <a:pt x="21574" y="20723"/>
                </a:moveTo>
                <a:cubicBezTo>
                  <a:pt x="21559" y="20775"/>
                  <a:pt x="21486" y="20987"/>
                  <a:pt x="21417" y="21203"/>
                </a:cubicBezTo>
                <a:cubicBezTo>
                  <a:pt x="21309" y="21541"/>
                  <a:pt x="21313" y="21600"/>
                  <a:pt x="21443" y="21600"/>
                </a:cubicBezTo>
                <a:cubicBezTo>
                  <a:pt x="21537" y="21600"/>
                  <a:pt x="21600" y="21420"/>
                  <a:pt x="21600" y="21120"/>
                </a:cubicBezTo>
                <a:cubicBezTo>
                  <a:pt x="21600" y="20852"/>
                  <a:pt x="21588" y="20672"/>
                  <a:pt x="21574" y="20723"/>
                </a:cubicBezTo>
                <a:close/>
              </a:path>
            </a:pathLst>
          </a:custGeom>
          <a:ln w="12700">
            <a:miter lim="400000"/>
          </a:ln>
        </p:spPr>
      </p:pic>
      <p:sp>
        <p:nvSpPr>
          <p:cNvPr id="146" name="Title Text"/>
          <p:cNvSpPr txBox="1">
            <a:spLocks noGrp="1"/>
          </p:cNvSpPr>
          <p:nvPr>
            <p:ph type="title"/>
          </p:nvPr>
        </p:nvSpPr>
        <p:spPr>
          <a:xfrm>
            <a:off x="4833937" y="357187"/>
            <a:ext cx="14716126" cy="2411017"/>
          </a:xfrm>
          <a:prstGeom prst="rect">
            <a:avLst/>
          </a:prstGeom>
        </p:spPr>
        <p:txBody>
          <a:bodyPr lIns="71437" tIns="71437" rIns="71437" bIns="71437" anchor="b"/>
          <a:lstStyle>
            <a:lvl1pPr defTabSz="821531">
              <a:defRPr sz="7000">
                <a:solidFill>
                  <a:srgbClr val="000000"/>
                </a:solidFill>
                <a:latin typeface="Helvetica Neue"/>
                <a:ea typeface="Helvetica Neue"/>
                <a:cs typeface="Helvetica Neue"/>
                <a:sym typeface="Helvetica Neue"/>
              </a:defRPr>
            </a:lvl1pPr>
          </a:lstStyle>
          <a:p>
            <a:r>
              <a:t>Title Text</a:t>
            </a:r>
          </a:p>
        </p:txBody>
      </p:sp>
      <p:sp>
        <p:nvSpPr>
          <p:cNvPr id="147" name="Climate to Prosper"/>
          <p:cNvSpPr txBox="1"/>
          <p:nvPr/>
        </p:nvSpPr>
        <p:spPr>
          <a:xfrm>
            <a:off x="10358573" y="329109"/>
            <a:ext cx="3643485" cy="502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2400" b="0"/>
            </a:lvl1pPr>
          </a:lstStyle>
          <a:p>
            <a:r>
              <a:t>Climate to Prosper</a:t>
            </a:r>
          </a:p>
        </p:txBody>
      </p:sp>
      <p:sp>
        <p:nvSpPr>
          <p:cNvPr id="148" name="Slide Number"/>
          <p:cNvSpPr txBox="1">
            <a:spLocks noGrp="1"/>
          </p:cNvSpPr>
          <p:nvPr>
            <p:ph type="sldNum" sz="quarter" idx="2"/>
          </p:nvPr>
        </p:nvSpPr>
        <p:spPr>
          <a:xfrm>
            <a:off x="11952882" y="12965906"/>
            <a:ext cx="460376" cy="549276"/>
          </a:xfrm>
          <a:prstGeom prst="rect">
            <a:avLst/>
          </a:prstGeom>
        </p:spPr>
        <p:txBody>
          <a:bodyPr lIns="71437" tIns="71437" rIns="71437" bIns="71437">
            <a:normAutofit/>
          </a:bodyPr>
          <a:lstStyle>
            <a:lvl1pPr defTabSz="821531">
              <a:defRPr>
                <a:solidFill>
                  <a:srgbClr val="515151"/>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Top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5" name="Line"/>
          <p:cNvSpPr/>
          <p:nvPr/>
        </p:nvSpPr>
        <p:spPr>
          <a:xfrm>
            <a:off x="5048250" y="2839640"/>
            <a:ext cx="14296080" cy="128"/>
          </a:xfrm>
          <a:prstGeom prst="line">
            <a:avLst/>
          </a:prstGeom>
          <a:ln w="12700">
            <a:solidFill>
              <a:srgbClr val="B5B5AF"/>
            </a:solidFill>
            <a:miter lim="400000"/>
          </a:ln>
          <a:effectLst>
            <a:outerShdw blurRad="12700" dist="12700" rotWithShape="0">
              <a:srgbClr val="FFFFFF">
                <a:alpha val="82000"/>
              </a:srgbClr>
            </a:outerShdw>
          </a:effectLst>
        </p:spPr>
        <p:txBody>
          <a:bodyPr lIns="0" tIns="0" rIns="0" bIns="0"/>
          <a:lstStyle/>
          <a:p>
            <a:pPr algn="l" defTabSz="642937">
              <a:defRPr sz="1600" b="0">
                <a:solidFill>
                  <a:srgbClr val="000000"/>
                </a:solidFill>
                <a:latin typeface="Helvetica"/>
                <a:ea typeface="Helvetica"/>
                <a:cs typeface="Helvetica"/>
                <a:sym typeface="Helvetica"/>
              </a:defRPr>
            </a:pPr>
            <a:endParaRPr/>
          </a:p>
        </p:txBody>
      </p:sp>
      <p:pic>
        <p:nvPicPr>
          <p:cNvPr id="156" name="ucl.jpg" descr="ucl.jpg"/>
          <p:cNvPicPr>
            <a:picLocks noChangeAspect="1"/>
          </p:cNvPicPr>
          <p:nvPr/>
        </p:nvPicPr>
        <p:blipFill>
          <a:blip r:embed="rId3"/>
          <a:stretch>
            <a:fillRect/>
          </a:stretch>
        </p:blipFill>
        <p:spPr>
          <a:xfrm>
            <a:off x="19643824" y="380948"/>
            <a:ext cx="984127" cy="410766"/>
          </a:xfrm>
          <a:custGeom>
            <a:avLst/>
            <a:gdLst/>
            <a:ahLst/>
            <a:cxnLst>
              <a:cxn ang="0">
                <a:pos x="wd2" y="hd2"/>
              </a:cxn>
              <a:cxn ang="5400000">
                <a:pos x="wd2" y="hd2"/>
              </a:cxn>
              <a:cxn ang="10800000">
                <a:pos x="wd2" y="hd2"/>
              </a:cxn>
              <a:cxn ang="16200000">
                <a:pos x="wd2" y="hd2"/>
              </a:cxn>
            </a:cxnLst>
            <a:rect l="0" t="0" r="r" b="b"/>
            <a:pathLst>
              <a:path w="21600" h="21600" extrusionOk="0">
                <a:moveTo>
                  <a:pt x="21461" y="0"/>
                </a:moveTo>
                <a:cubicBezTo>
                  <a:pt x="21343" y="0"/>
                  <a:pt x="21328" y="84"/>
                  <a:pt x="21426" y="459"/>
                </a:cubicBezTo>
                <a:cubicBezTo>
                  <a:pt x="21490" y="707"/>
                  <a:pt x="21560" y="897"/>
                  <a:pt x="21574" y="897"/>
                </a:cubicBezTo>
                <a:cubicBezTo>
                  <a:pt x="21587" y="897"/>
                  <a:pt x="21600" y="707"/>
                  <a:pt x="21600" y="459"/>
                </a:cubicBezTo>
                <a:cubicBezTo>
                  <a:pt x="21600" y="208"/>
                  <a:pt x="21540" y="0"/>
                  <a:pt x="21461" y="0"/>
                </a:cubicBezTo>
                <a:close/>
                <a:moveTo>
                  <a:pt x="11688" y="4717"/>
                </a:moveTo>
                <a:cubicBezTo>
                  <a:pt x="11140" y="4712"/>
                  <a:pt x="10390" y="5416"/>
                  <a:pt x="10025" y="6261"/>
                </a:cubicBezTo>
                <a:cubicBezTo>
                  <a:pt x="9123" y="8345"/>
                  <a:pt x="9060" y="12652"/>
                  <a:pt x="9903" y="14609"/>
                </a:cubicBezTo>
                <a:cubicBezTo>
                  <a:pt x="10083" y="15027"/>
                  <a:pt x="10208" y="15465"/>
                  <a:pt x="10182" y="15569"/>
                </a:cubicBezTo>
                <a:cubicBezTo>
                  <a:pt x="10127" y="15779"/>
                  <a:pt x="8230" y="15837"/>
                  <a:pt x="8144" y="15631"/>
                </a:cubicBezTo>
                <a:cubicBezTo>
                  <a:pt x="8114" y="15560"/>
                  <a:pt x="8224" y="14966"/>
                  <a:pt x="8387" y="14337"/>
                </a:cubicBezTo>
                <a:lnTo>
                  <a:pt x="8684" y="13210"/>
                </a:lnTo>
                <a:lnTo>
                  <a:pt x="8718" y="9183"/>
                </a:lnTo>
                <a:lnTo>
                  <a:pt x="8753" y="5176"/>
                </a:lnTo>
                <a:lnTo>
                  <a:pt x="8013" y="5176"/>
                </a:lnTo>
                <a:lnTo>
                  <a:pt x="7281" y="5176"/>
                </a:lnTo>
                <a:lnTo>
                  <a:pt x="7307" y="8849"/>
                </a:lnTo>
                <a:cubicBezTo>
                  <a:pt x="7333" y="12300"/>
                  <a:pt x="7320" y="12557"/>
                  <a:pt x="7133" y="13127"/>
                </a:cubicBezTo>
                <a:cubicBezTo>
                  <a:pt x="6901" y="13836"/>
                  <a:pt x="6454" y="13942"/>
                  <a:pt x="6184" y="13357"/>
                </a:cubicBezTo>
                <a:cubicBezTo>
                  <a:pt x="6030" y="13023"/>
                  <a:pt x="6010" y="12573"/>
                  <a:pt x="6010" y="9078"/>
                </a:cubicBezTo>
                <a:lnTo>
                  <a:pt x="6010" y="5176"/>
                </a:lnTo>
                <a:lnTo>
                  <a:pt x="5252" y="5176"/>
                </a:lnTo>
                <a:lnTo>
                  <a:pt x="4485" y="5176"/>
                </a:lnTo>
                <a:lnTo>
                  <a:pt x="4529" y="9287"/>
                </a:lnTo>
                <a:cubicBezTo>
                  <a:pt x="4565" y="13524"/>
                  <a:pt x="4625" y="14288"/>
                  <a:pt x="5017" y="15068"/>
                </a:cubicBezTo>
                <a:cubicBezTo>
                  <a:pt x="5097" y="15228"/>
                  <a:pt x="5141" y="15438"/>
                  <a:pt x="5113" y="15548"/>
                </a:cubicBezTo>
                <a:cubicBezTo>
                  <a:pt x="5084" y="15658"/>
                  <a:pt x="3975" y="15757"/>
                  <a:pt x="2648" y="15757"/>
                </a:cubicBezTo>
                <a:lnTo>
                  <a:pt x="235" y="15757"/>
                </a:lnTo>
                <a:lnTo>
                  <a:pt x="270" y="17447"/>
                </a:lnTo>
                <a:lnTo>
                  <a:pt x="296" y="19117"/>
                </a:lnTo>
                <a:lnTo>
                  <a:pt x="10434" y="19117"/>
                </a:lnTo>
                <a:lnTo>
                  <a:pt x="20564" y="19117"/>
                </a:lnTo>
                <a:lnTo>
                  <a:pt x="20564" y="17447"/>
                </a:lnTo>
                <a:lnTo>
                  <a:pt x="20564" y="15757"/>
                </a:lnTo>
                <a:lnTo>
                  <a:pt x="19179" y="15694"/>
                </a:lnTo>
                <a:lnTo>
                  <a:pt x="17794" y="15631"/>
                </a:lnTo>
                <a:lnTo>
                  <a:pt x="17785" y="14859"/>
                </a:lnTo>
                <a:cubicBezTo>
                  <a:pt x="17760" y="13180"/>
                  <a:pt x="17828" y="13302"/>
                  <a:pt x="16879" y="13231"/>
                </a:cubicBezTo>
                <a:lnTo>
                  <a:pt x="16008" y="13169"/>
                </a:lnTo>
                <a:lnTo>
                  <a:pt x="15982" y="9183"/>
                </a:lnTo>
                <a:lnTo>
                  <a:pt x="15956" y="5217"/>
                </a:lnTo>
                <a:lnTo>
                  <a:pt x="15416" y="5134"/>
                </a:lnTo>
                <a:cubicBezTo>
                  <a:pt x="15120" y="5092"/>
                  <a:pt x="14786" y="5093"/>
                  <a:pt x="14667" y="5134"/>
                </a:cubicBezTo>
                <a:lnTo>
                  <a:pt x="14449" y="5217"/>
                </a:lnTo>
                <a:lnTo>
                  <a:pt x="14467" y="10414"/>
                </a:lnTo>
                <a:lnTo>
                  <a:pt x="14484" y="15631"/>
                </a:lnTo>
                <a:lnTo>
                  <a:pt x="13988" y="15715"/>
                </a:lnTo>
                <a:cubicBezTo>
                  <a:pt x="13215" y="15822"/>
                  <a:pt x="13179" y="15687"/>
                  <a:pt x="13570" y="14463"/>
                </a:cubicBezTo>
                <a:lnTo>
                  <a:pt x="13909" y="13398"/>
                </a:lnTo>
                <a:lnTo>
                  <a:pt x="13291" y="12647"/>
                </a:lnTo>
                <a:cubicBezTo>
                  <a:pt x="12734" y="11975"/>
                  <a:pt x="12402" y="11865"/>
                  <a:pt x="12533" y="12376"/>
                </a:cubicBezTo>
                <a:cubicBezTo>
                  <a:pt x="12560" y="12480"/>
                  <a:pt x="12457" y="12827"/>
                  <a:pt x="12298" y="13148"/>
                </a:cubicBezTo>
                <a:cubicBezTo>
                  <a:pt x="11888" y="13974"/>
                  <a:pt x="11519" y="13911"/>
                  <a:pt x="11122" y="12960"/>
                </a:cubicBezTo>
                <a:cubicBezTo>
                  <a:pt x="10821" y="12238"/>
                  <a:pt x="10799" y="12098"/>
                  <a:pt x="10800" y="10643"/>
                </a:cubicBezTo>
                <a:cubicBezTo>
                  <a:pt x="10802" y="8766"/>
                  <a:pt x="10925" y="8113"/>
                  <a:pt x="11384" y="7576"/>
                </a:cubicBezTo>
                <a:cubicBezTo>
                  <a:pt x="11724" y="7176"/>
                  <a:pt x="11748" y="7176"/>
                  <a:pt x="12089" y="7576"/>
                </a:cubicBezTo>
                <a:cubicBezTo>
                  <a:pt x="12283" y="7802"/>
                  <a:pt x="12482" y="8215"/>
                  <a:pt x="12533" y="8494"/>
                </a:cubicBezTo>
                <a:cubicBezTo>
                  <a:pt x="12651" y="9139"/>
                  <a:pt x="12710" y="9129"/>
                  <a:pt x="13352" y="8348"/>
                </a:cubicBezTo>
                <a:lnTo>
                  <a:pt x="13883" y="7701"/>
                </a:lnTo>
                <a:lnTo>
                  <a:pt x="13709" y="7033"/>
                </a:lnTo>
                <a:cubicBezTo>
                  <a:pt x="13418" y="5887"/>
                  <a:pt x="12410" y="4723"/>
                  <a:pt x="11688" y="4717"/>
                </a:cubicBezTo>
                <a:close/>
                <a:moveTo>
                  <a:pt x="3031" y="5530"/>
                </a:moveTo>
                <a:cubicBezTo>
                  <a:pt x="2896" y="5618"/>
                  <a:pt x="2726" y="6073"/>
                  <a:pt x="2726" y="6470"/>
                </a:cubicBezTo>
                <a:cubicBezTo>
                  <a:pt x="2726" y="6793"/>
                  <a:pt x="2644" y="7066"/>
                  <a:pt x="2517" y="7179"/>
                </a:cubicBezTo>
                <a:cubicBezTo>
                  <a:pt x="2349" y="7329"/>
                  <a:pt x="2313" y="7537"/>
                  <a:pt x="2299" y="8494"/>
                </a:cubicBezTo>
                <a:lnTo>
                  <a:pt x="2282" y="9663"/>
                </a:lnTo>
                <a:lnTo>
                  <a:pt x="2953" y="9725"/>
                </a:lnTo>
                <a:cubicBezTo>
                  <a:pt x="3319" y="9761"/>
                  <a:pt x="3672" y="9749"/>
                  <a:pt x="3736" y="9704"/>
                </a:cubicBezTo>
                <a:cubicBezTo>
                  <a:pt x="3882" y="9605"/>
                  <a:pt x="3884" y="9305"/>
                  <a:pt x="3745" y="9099"/>
                </a:cubicBezTo>
                <a:cubicBezTo>
                  <a:pt x="3685" y="9010"/>
                  <a:pt x="3664" y="8631"/>
                  <a:pt x="3693" y="8202"/>
                </a:cubicBezTo>
                <a:cubicBezTo>
                  <a:pt x="3729" y="7674"/>
                  <a:pt x="3704" y="7416"/>
                  <a:pt x="3606" y="7325"/>
                </a:cubicBezTo>
                <a:cubicBezTo>
                  <a:pt x="3530" y="7255"/>
                  <a:pt x="3406" y="6873"/>
                  <a:pt x="3336" y="6470"/>
                </a:cubicBezTo>
                <a:cubicBezTo>
                  <a:pt x="3265" y="6066"/>
                  <a:pt x="3180" y="5679"/>
                  <a:pt x="3144" y="5593"/>
                </a:cubicBezTo>
                <a:cubicBezTo>
                  <a:pt x="3115" y="5523"/>
                  <a:pt x="3076" y="5501"/>
                  <a:pt x="3031" y="5530"/>
                </a:cubicBezTo>
                <a:close/>
                <a:moveTo>
                  <a:pt x="19788" y="19910"/>
                </a:moveTo>
                <a:lnTo>
                  <a:pt x="10443" y="19972"/>
                </a:lnTo>
                <a:lnTo>
                  <a:pt x="7978" y="19993"/>
                </a:lnTo>
                <a:cubicBezTo>
                  <a:pt x="8988" y="20001"/>
                  <a:pt x="9753" y="20012"/>
                  <a:pt x="10870" y="20014"/>
                </a:cubicBezTo>
                <a:cubicBezTo>
                  <a:pt x="16423" y="20023"/>
                  <a:pt x="18702" y="19993"/>
                  <a:pt x="19788" y="19910"/>
                </a:cubicBezTo>
                <a:close/>
                <a:moveTo>
                  <a:pt x="26" y="20723"/>
                </a:moveTo>
                <a:cubicBezTo>
                  <a:pt x="12" y="20672"/>
                  <a:pt x="0" y="20852"/>
                  <a:pt x="0" y="21120"/>
                </a:cubicBezTo>
                <a:cubicBezTo>
                  <a:pt x="0" y="21420"/>
                  <a:pt x="63" y="21600"/>
                  <a:pt x="157" y="21600"/>
                </a:cubicBezTo>
                <a:cubicBezTo>
                  <a:pt x="287" y="21600"/>
                  <a:pt x="291" y="21541"/>
                  <a:pt x="183" y="21203"/>
                </a:cubicBezTo>
                <a:cubicBezTo>
                  <a:pt x="114" y="20987"/>
                  <a:pt x="41" y="20775"/>
                  <a:pt x="26" y="20723"/>
                </a:cubicBezTo>
                <a:close/>
                <a:moveTo>
                  <a:pt x="21574" y="20723"/>
                </a:moveTo>
                <a:cubicBezTo>
                  <a:pt x="21559" y="20775"/>
                  <a:pt x="21486" y="20987"/>
                  <a:pt x="21417" y="21203"/>
                </a:cubicBezTo>
                <a:cubicBezTo>
                  <a:pt x="21309" y="21541"/>
                  <a:pt x="21313" y="21600"/>
                  <a:pt x="21443" y="21600"/>
                </a:cubicBezTo>
                <a:cubicBezTo>
                  <a:pt x="21537" y="21600"/>
                  <a:pt x="21600" y="21420"/>
                  <a:pt x="21600" y="21120"/>
                </a:cubicBezTo>
                <a:cubicBezTo>
                  <a:pt x="21600" y="20852"/>
                  <a:pt x="21588" y="20672"/>
                  <a:pt x="21574" y="20723"/>
                </a:cubicBezTo>
                <a:close/>
              </a:path>
            </a:pathLst>
          </a:custGeom>
          <a:ln w="12700">
            <a:miter lim="400000"/>
          </a:ln>
        </p:spPr>
      </p:pic>
      <p:sp>
        <p:nvSpPr>
          <p:cNvPr id="157" name="Title Text"/>
          <p:cNvSpPr txBox="1">
            <a:spLocks noGrp="1"/>
          </p:cNvSpPr>
          <p:nvPr>
            <p:ph type="title"/>
          </p:nvPr>
        </p:nvSpPr>
        <p:spPr>
          <a:xfrm>
            <a:off x="4822253" y="366117"/>
            <a:ext cx="14716126" cy="2411016"/>
          </a:xfrm>
          <a:prstGeom prst="rect">
            <a:avLst/>
          </a:prstGeom>
        </p:spPr>
        <p:txBody>
          <a:bodyPr lIns="71437" tIns="71437" rIns="71437" bIns="71437" anchor="b"/>
          <a:lstStyle>
            <a:lvl1pPr defTabSz="821531">
              <a:defRPr sz="7000">
                <a:solidFill>
                  <a:srgbClr val="000000"/>
                </a:solidFill>
                <a:latin typeface="Helvetica Neue"/>
                <a:ea typeface="Helvetica Neue"/>
                <a:cs typeface="Helvetica Neue"/>
                <a:sym typeface="Helvetica Neue"/>
              </a:defRPr>
            </a:lvl1pPr>
          </a:lstStyle>
          <a:p>
            <a:r>
              <a:t>Title Text</a:t>
            </a:r>
          </a:p>
        </p:txBody>
      </p:sp>
      <p:sp>
        <p:nvSpPr>
          <p:cNvPr id="158" name="Climate to Prosper"/>
          <p:cNvSpPr txBox="1"/>
          <p:nvPr/>
        </p:nvSpPr>
        <p:spPr>
          <a:xfrm>
            <a:off x="10358573" y="329109"/>
            <a:ext cx="3643485" cy="502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2400" b="0"/>
            </a:lvl1pPr>
          </a:lstStyle>
          <a:p>
            <a:r>
              <a:t>Climate to Prosper</a:t>
            </a:r>
          </a:p>
        </p:txBody>
      </p:sp>
      <p:sp>
        <p:nvSpPr>
          <p:cNvPr id="159" name="Slide Number"/>
          <p:cNvSpPr txBox="1">
            <a:spLocks noGrp="1"/>
          </p:cNvSpPr>
          <p:nvPr>
            <p:ph type="sldNum" sz="quarter" idx="2"/>
          </p:nvPr>
        </p:nvSpPr>
        <p:spPr>
          <a:xfrm>
            <a:off x="11952882" y="12965906"/>
            <a:ext cx="460376" cy="549276"/>
          </a:xfrm>
          <a:prstGeom prst="rect">
            <a:avLst/>
          </a:prstGeom>
        </p:spPr>
        <p:txBody>
          <a:bodyPr lIns="71437" tIns="71437" rIns="71437" bIns="71437">
            <a:normAutofit/>
          </a:bodyPr>
          <a:lstStyle>
            <a:lvl1pPr defTabSz="821531">
              <a:defRPr>
                <a:solidFill>
                  <a:srgbClr val="515151"/>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copy">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6" name="ucl.jpg" descr="ucl.jpg"/>
          <p:cNvPicPr>
            <a:picLocks noChangeAspect="1"/>
          </p:cNvPicPr>
          <p:nvPr/>
        </p:nvPicPr>
        <p:blipFill>
          <a:blip r:embed="rId3"/>
          <a:stretch>
            <a:fillRect/>
          </a:stretch>
        </p:blipFill>
        <p:spPr>
          <a:xfrm>
            <a:off x="19643824" y="380948"/>
            <a:ext cx="984127" cy="410766"/>
          </a:xfrm>
          <a:custGeom>
            <a:avLst/>
            <a:gdLst/>
            <a:ahLst/>
            <a:cxnLst>
              <a:cxn ang="0">
                <a:pos x="wd2" y="hd2"/>
              </a:cxn>
              <a:cxn ang="5400000">
                <a:pos x="wd2" y="hd2"/>
              </a:cxn>
              <a:cxn ang="10800000">
                <a:pos x="wd2" y="hd2"/>
              </a:cxn>
              <a:cxn ang="16200000">
                <a:pos x="wd2" y="hd2"/>
              </a:cxn>
            </a:cxnLst>
            <a:rect l="0" t="0" r="r" b="b"/>
            <a:pathLst>
              <a:path w="21600" h="21600" extrusionOk="0">
                <a:moveTo>
                  <a:pt x="21461" y="0"/>
                </a:moveTo>
                <a:cubicBezTo>
                  <a:pt x="21343" y="0"/>
                  <a:pt x="21328" y="84"/>
                  <a:pt x="21426" y="459"/>
                </a:cubicBezTo>
                <a:cubicBezTo>
                  <a:pt x="21490" y="707"/>
                  <a:pt x="21560" y="897"/>
                  <a:pt x="21574" y="897"/>
                </a:cubicBezTo>
                <a:cubicBezTo>
                  <a:pt x="21587" y="897"/>
                  <a:pt x="21600" y="707"/>
                  <a:pt x="21600" y="459"/>
                </a:cubicBezTo>
                <a:cubicBezTo>
                  <a:pt x="21600" y="208"/>
                  <a:pt x="21540" y="0"/>
                  <a:pt x="21461" y="0"/>
                </a:cubicBezTo>
                <a:close/>
                <a:moveTo>
                  <a:pt x="11688" y="4717"/>
                </a:moveTo>
                <a:cubicBezTo>
                  <a:pt x="11140" y="4712"/>
                  <a:pt x="10390" y="5416"/>
                  <a:pt x="10025" y="6261"/>
                </a:cubicBezTo>
                <a:cubicBezTo>
                  <a:pt x="9123" y="8345"/>
                  <a:pt x="9060" y="12652"/>
                  <a:pt x="9903" y="14609"/>
                </a:cubicBezTo>
                <a:cubicBezTo>
                  <a:pt x="10083" y="15027"/>
                  <a:pt x="10208" y="15465"/>
                  <a:pt x="10182" y="15569"/>
                </a:cubicBezTo>
                <a:cubicBezTo>
                  <a:pt x="10127" y="15779"/>
                  <a:pt x="8230" y="15837"/>
                  <a:pt x="8144" y="15631"/>
                </a:cubicBezTo>
                <a:cubicBezTo>
                  <a:pt x="8114" y="15560"/>
                  <a:pt x="8224" y="14966"/>
                  <a:pt x="8387" y="14337"/>
                </a:cubicBezTo>
                <a:lnTo>
                  <a:pt x="8684" y="13210"/>
                </a:lnTo>
                <a:lnTo>
                  <a:pt x="8718" y="9183"/>
                </a:lnTo>
                <a:lnTo>
                  <a:pt x="8753" y="5176"/>
                </a:lnTo>
                <a:lnTo>
                  <a:pt x="8013" y="5176"/>
                </a:lnTo>
                <a:lnTo>
                  <a:pt x="7281" y="5176"/>
                </a:lnTo>
                <a:lnTo>
                  <a:pt x="7307" y="8849"/>
                </a:lnTo>
                <a:cubicBezTo>
                  <a:pt x="7333" y="12300"/>
                  <a:pt x="7320" y="12557"/>
                  <a:pt x="7133" y="13127"/>
                </a:cubicBezTo>
                <a:cubicBezTo>
                  <a:pt x="6901" y="13836"/>
                  <a:pt x="6454" y="13942"/>
                  <a:pt x="6184" y="13357"/>
                </a:cubicBezTo>
                <a:cubicBezTo>
                  <a:pt x="6030" y="13023"/>
                  <a:pt x="6010" y="12573"/>
                  <a:pt x="6010" y="9078"/>
                </a:cubicBezTo>
                <a:lnTo>
                  <a:pt x="6010" y="5176"/>
                </a:lnTo>
                <a:lnTo>
                  <a:pt x="5252" y="5176"/>
                </a:lnTo>
                <a:lnTo>
                  <a:pt x="4485" y="5176"/>
                </a:lnTo>
                <a:lnTo>
                  <a:pt x="4529" y="9287"/>
                </a:lnTo>
                <a:cubicBezTo>
                  <a:pt x="4565" y="13524"/>
                  <a:pt x="4625" y="14288"/>
                  <a:pt x="5017" y="15068"/>
                </a:cubicBezTo>
                <a:cubicBezTo>
                  <a:pt x="5097" y="15228"/>
                  <a:pt x="5141" y="15438"/>
                  <a:pt x="5113" y="15548"/>
                </a:cubicBezTo>
                <a:cubicBezTo>
                  <a:pt x="5084" y="15658"/>
                  <a:pt x="3975" y="15757"/>
                  <a:pt x="2648" y="15757"/>
                </a:cubicBezTo>
                <a:lnTo>
                  <a:pt x="235" y="15757"/>
                </a:lnTo>
                <a:lnTo>
                  <a:pt x="270" y="17447"/>
                </a:lnTo>
                <a:lnTo>
                  <a:pt x="296" y="19117"/>
                </a:lnTo>
                <a:lnTo>
                  <a:pt x="10434" y="19117"/>
                </a:lnTo>
                <a:lnTo>
                  <a:pt x="20564" y="19117"/>
                </a:lnTo>
                <a:lnTo>
                  <a:pt x="20564" y="17447"/>
                </a:lnTo>
                <a:lnTo>
                  <a:pt x="20564" y="15757"/>
                </a:lnTo>
                <a:lnTo>
                  <a:pt x="19179" y="15694"/>
                </a:lnTo>
                <a:lnTo>
                  <a:pt x="17794" y="15631"/>
                </a:lnTo>
                <a:lnTo>
                  <a:pt x="17785" y="14859"/>
                </a:lnTo>
                <a:cubicBezTo>
                  <a:pt x="17760" y="13180"/>
                  <a:pt x="17828" y="13302"/>
                  <a:pt x="16879" y="13231"/>
                </a:cubicBezTo>
                <a:lnTo>
                  <a:pt x="16008" y="13169"/>
                </a:lnTo>
                <a:lnTo>
                  <a:pt x="15982" y="9183"/>
                </a:lnTo>
                <a:lnTo>
                  <a:pt x="15956" y="5217"/>
                </a:lnTo>
                <a:lnTo>
                  <a:pt x="15416" y="5134"/>
                </a:lnTo>
                <a:cubicBezTo>
                  <a:pt x="15120" y="5092"/>
                  <a:pt x="14786" y="5093"/>
                  <a:pt x="14667" y="5134"/>
                </a:cubicBezTo>
                <a:lnTo>
                  <a:pt x="14449" y="5217"/>
                </a:lnTo>
                <a:lnTo>
                  <a:pt x="14467" y="10414"/>
                </a:lnTo>
                <a:lnTo>
                  <a:pt x="14484" y="15631"/>
                </a:lnTo>
                <a:lnTo>
                  <a:pt x="13988" y="15715"/>
                </a:lnTo>
                <a:cubicBezTo>
                  <a:pt x="13215" y="15822"/>
                  <a:pt x="13179" y="15687"/>
                  <a:pt x="13570" y="14463"/>
                </a:cubicBezTo>
                <a:lnTo>
                  <a:pt x="13909" y="13398"/>
                </a:lnTo>
                <a:lnTo>
                  <a:pt x="13291" y="12647"/>
                </a:lnTo>
                <a:cubicBezTo>
                  <a:pt x="12734" y="11975"/>
                  <a:pt x="12402" y="11865"/>
                  <a:pt x="12533" y="12376"/>
                </a:cubicBezTo>
                <a:cubicBezTo>
                  <a:pt x="12560" y="12480"/>
                  <a:pt x="12457" y="12827"/>
                  <a:pt x="12298" y="13148"/>
                </a:cubicBezTo>
                <a:cubicBezTo>
                  <a:pt x="11888" y="13974"/>
                  <a:pt x="11519" y="13911"/>
                  <a:pt x="11122" y="12960"/>
                </a:cubicBezTo>
                <a:cubicBezTo>
                  <a:pt x="10821" y="12238"/>
                  <a:pt x="10799" y="12098"/>
                  <a:pt x="10800" y="10643"/>
                </a:cubicBezTo>
                <a:cubicBezTo>
                  <a:pt x="10802" y="8766"/>
                  <a:pt x="10925" y="8113"/>
                  <a:pt x="11384" y="7576"/>
                </a:cubicBezTo>
                <a:cubicBezTo>
                  <a:pt x="11724" y="7176"/>
                  <a:pt x="11748" y="7176"/>
                  <a:pt x="12089" y="7576"/>
                </a:cubicBezTo>
                <a:cubicBezTo>
                  <a:pt x="12283" y="7802"/>
                  <a:pt x="12482" y="8215"/>
                  <a:pt x="12533" y="8494"/>
                </a:cubicBezTo>
                <a:cubicBezTo>
                  <a:pt x="12651" y="9139"/>
                  <a:pt x="12710" y="9129"/>
                  <a:pt x="13352" y="8348"/>
                </a:cubicBezTo>
                <a:lnTo>
                  <a:pt x="13883" y="7701"/>
                </a:lnTo>
                <a:lnTo>
                  <a:pt x="13709" y="7033"/>
                </a:lnTo>
                <a:cubicBezTo>
                  <a:pt x="13418" y="5887"/>
                  <a:pt x="12410" y="4723"/>
                  <a:pt x="11688" y="4717"/>
                </a:cubicBezTo>
                <a:close/>
                <a:moveTo>
                  <a:pt x="3031" y="5530"/>
                </a:moveTo>
                <a:cubicBezTo>
                  <a:pt x="2896" y="5618"/>
                  <a:pt x="2726" y="6073"/>
                  <a:pt x="2726" y="6470"/>
                </a:cubicBezTo>
                <a:cubicBezTo>
                  <a:pt x="2726" y="6793"/>
                  <a:pt x="2644" y="7066"/>
                  <a:pt x="2517" y="7179"/>
                </a:cubicBezTo>
                <a:cubicBezTo>
                  <a:pt x="2349" y="7329"/>
                  <a:pt x="2313" y="7537"/>
                  <a:pt x="2299" y="8494"/>
                </a:cubicBezTo>
                <a:lnTo>
                  <a:pt x="2282" y="9663"/>
                </a:lnTo>
                <a:lnTo>
                  <a:pt x="2953" y="9725"/>
                </a:lnTo>
                <a:cubicBezTo>
                  <a:pt x="3319" y="9761"/>
                  <a:pt x="3672" y="9749"/>
                  <a:pt x="3736" y="9704"/>
                </a:cubicBezTo>
                <a:cubicBezTo>
                  <a:pt x="3882" y="9605"/>
                  <a:pt x="3884" y="9305"/>
                  <a:pt x="3745" y="9099"/>
                </a:cubicBezTo>
                <a:cubicBezTo>
                  <a:pt x="3685" y="9010"/>
                  <a:pt x="3664" y="8631"/>
                  <a:pt x="3693" y="8202"/>
                </a:cubicBezTo>
                <a:cubicBezTo>
                  <a:pt x="3729" y="7674"/>
                  <a:pt x="3704" y="7416"/>
                  <a:pt x="3606" y="7325"/>
                </a:cubicBezTo>
                <a:cubicBezTo>
                  <a:pt x="3530" y="7255"/>
                  <a:pt x="3406" y="6873"/>
                  <a:pt x="3336" y="6470"/>
                </a:cubicBezTo>
                <a:cubicBezTo>
                  <a:pt x="3265" y="6066"/>
                  <a:pt x="3180" y="5679"/>
                  <a:pt x="3144" y="5593"/>
                </a:cubicBezTo>
                <a:cubicBezTo>
                  <a:pt x="3115" y="5523"/>
                  <a:pt x="3076" y="5501"/>
                  <a:pt x="3031" y="5530"/>
                </a:cubicBezTo>
                <a:close/>
                <a:moveTo>
                  <a:pt x="19788" y="19910"/>
                </a:moveTo>
                <a:lnTo>
                  <a:pt x="10443" y="19972"/>
                </a:lnTo>
                <a:lnTo>
                  <a:pt x="7978" y="19993"/>
                </a:lnTo>
                <a:cubicBezTo>
                  <a:pt x="8988" y="20001"/>
                  <a:pt x="9753" y="20012"/>
                  <a:pt x="10870" y="20014"/>
                </a:cubicBezTo>
                <a:cubicBezTo>
                  <a:pt x="16423" y="20023"/>
                  <a:pt x="18702" y="19993"/>
                  <a:pt x="19788" y="19910"/>
                </a:cubicBezTo>
                <a:close/>
                <a:moveTo>
                  <a:pt x="26" y="20723"/>
                </a:moveTo>
                <a:cubicBezTo>
                  <a:pt x="12" y="20672"/>
                  <a:pt x="0" y="20852"/>
                  <a:pt x="0" y="21120"/>
                </a:cubicBezTo>
                <a:cubicBezTo>
                  <a:pt x="0" y="21420"/>
                  <a:pt x="63" y="21600"/>
                  <a:pt x="157" y="21600"/>
                </a:cubicBezTo>
                <a:cubicBezTo>
                  <a:pt x="287" y="21600"/>
                  <a:pt x="291" y="21541"/>
                  <a:pt x="183" y="21203"/>
                </a:cubicBezTo>
                <a:cubicBezTo>
                  <a:pt x="114" y="20987"/>
                  <a:pt x="41" y="20775"/>
                  <a:pt x="26" y="20723"/>
                </a:cubicBezTo>
                <a:close/>
                <a:moveTo>
                  <a:pt x="21574" y="20723"/>
                </a:moveTo>
                <a:cubicBezTo>
                  <a:pt x="21559" y="20775"/>
                  <a:pt x="21486" y="20987"/>
                  <a:pt x="21417" y="21203"/>
                </a:cubicBezTo>
                <a:cubicBezTo>
                  <a:pt x="21309" y="21541"/>
                  <a:pt x="21313" y="21600"/>
                  <a:pt x="21443" y="21600"/>
                </a:cubicBezTo>
                <a:cubicBezTo>
                  <a:pt x="21537" y="21600"/>
                  <a:pt x="21600" y="21420"/>
                  <a:pt x="21600" y="21120"/>
                </a:cubicBezTo>
                <a:cubicBezTo>
                  <a:pt x="21600" y="20852"/>
                  <a:pt x="21588" y="20672"/>
                  <a:pt x="21574" y="20723"/>
                </a:cubicBezTo>
                <a:close/>
              </a:path>
            </a:pathLst>
          </a:custGeom>
          <a:ln w="12700">
            <a:miter lim="400000"/>
          </a:ln>
        </p:spPr>
      </p:pic>
      <p:sp>
        <p:nvSpPr>
          <p:cNvPr id="167" name="Body Level One…"/>
          <p:cNvSpPr txBox="1">
            <a:spLocks noGrp="1"/>
          </p:cNvSpPr>
          <p:nvPr>
            <p:ph type="body" idx="1"/>
          </p:nvPr>
        </p:nvSpPr>
        <p:spPr>
          <a:xfrm>
            <a:off x="4833937" y="1107281"/>
            <a:ext cx="14716126" cy="11501438"/>
          </a:xfrm>
          <a:prstGeom prst="rect">
            <a:avLst/>
          </a:prstGeom>
        </p:spPr>
        <p:txBody>
          <a:bodyPr lIns="71437" tIns="71437" rIns="71437" bIns="71437"/>
          <a:lstStyle>
            <a:lvl1pPr marL="1107163" indent="-789663" defTabSz="821531">
              <a:spcBef>
                <a:spcPts val="6700"/>
              </a:spcBef>
              <a:buClrTx/>
              <a:buSzPct val="100000"/>
              <a:defRPr sz="5800">
                <a:solidFill>
                  <a:srgbClr val="515151"/>
                </a:solidFill>
              </a:defRPr>
            </a:lvl1pPr>
            <a:lvl2pPr marL="1551663" indent="-789663" defTabSz="821531">
              <a:spcBef>
                <a:spcPts val="6700"/>
              </a:spcBef>
              <a:buClrTx/>
              <a:buSzPct val="100000"/>
              <a:defRPr sz="5800">
                <a:solidFill>
                  <a:srgbClr val="515151"/>
                </a:solidFill>
              </a:defRPr>
            </a:lvl2pPr>
            <a:lvl3pPr marL="1996163" indent="-789663" defTabSz="821531">
              <a:spcBef>
                <a:spcPts val="6700"/>
              </a:spcBef>
              <a:buClrTx/>
              <a:buSzPct val="100000"/>
              <a:defRPr sz="5800">
                <a:solidFill>
                  <a:srgbClr val="515151"/>
                </a:solidFill>
              </a:defRPr>
            </a:lvl3pPr>
            <a:lvl4pPr marL="2440663" indent="-789663" defTabSz="821531">
              <a:spcBef>
                <a:spcPts val="6700"/>
              </a:spcBef>
              <a:buClrTx/>
              <a:buSzPct val="100000"/>
              <a:defRPr sz="5800">
                <a:solidFill>
                  <a:srgbClr val="515151"/>
                </a:solidFill>
              </a:defRPr>
            </a:lvl4pPr>
            <a:lvl5pPr marL="2885163" indent="-789663" defTabSz="821531">
              <a:spcBef>
                <a:spcPts val="6700"/>
              </a:spcBef>
              <a:buClrTx/>
              <a:buSzPct val="100000"/>
              <a:defRPr sz="5800">
                <a:solidFill>
                  <a:srgbClr val="515151"/>
                </a:solidFill>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11952882" y="12965906"/>
            <a:ext cx="460376" cy="549276"/>
          </a:xfrm>
          <a:prstGeom prst="rect">
            <a:avLst/>
          </a:prstGeom>
        </p:spPr>
        <p:txBody>
          <a:bodyPr lIns="71437" tIns="71437" rIns="71437" bIns="71437">
            <a:normAutofit/>
          </a:bodyPr>
          <a:lstStyle>
            <a:lvl1pPr defTabSz="821531">
              <a:defRPr>
                <a:solidFill>
                  <a:srgbClr val="515151"/>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75" name="Title Text"/>
          <p:cNvSpPr txBox="1">
            <a:spLocks noGrp="1"/>
          </p:cNvSpPr>
          <p:nvPr>
            <p:ph type="title"/>
          </p:nvPr>
        </p:nvSpPr>
        <p:spPr>
          <a:xfrm>
            <a:off x="4387453" y="357187"/>
            <a:ext cx="15609094" cy="3036095"/>
          </a:xfrm>
          <a:prstGeom prst="rect">
            <a:avLst/>
          </a:prstGeom>
        </p:spPr>
        <p:txBody>
          <a:bodyPr lIns="71437" tIns="71437" rIns="71437" bIns="71437"/>
          <a:lstStyle>
            <a:lvl1pPr defTabSz="821531"/>
          </a:lstStyle>
          <a:p>
            <a:r>
              <a:t>Title Text</a:t>
            </a:r>
          </a:p>
        </p:txBody>
      </p:sp>
      <p:sp>
        <p:nvSpPr>
          <p:cNvPr id="176" name="Body Level One…"/>
          <p:cNvSpPr txBox="1">
            <a:spLocks noGrp="1"/>
          </p:cNvSpPr>
          <p:nvPr>
            <p:ph type="body" idx="1"/>
          </p:nvPr>
        </p:nvSpPr>
        <p:spPr>
          <a:xfrm>
            <a:off x="4387453" y="3643312"/>
            <a:ext cx="15609094" cy="8840392"/>
          </a:xfrm>
          <a:prstGeom prst="rect">
            <a:avLst/>
          </a:prstGeom>
        </p:spPr>
        <p:txBody>
          <a:bodyPr lIns="71437" tIns="71437" rIns="71437" bIns="71437"/>
          <a:lstStyle>
            <a:lvl1pPr marL="611187" indent="-611187" defTabSz="821531">
              <a:buClrTx/>
              <a:buSzPct val="145000"/>
              <a:defRPr sz="4400"/>
            </a:lvl1pPr>
            <a:lvl2pPr marL="1055687" indent="-611187" defTabSz="821531">
              <a:buClrTx/>
              <a:buSzPct val="145000"/>
              <a:defRPr sz="4400"/>
            </a:lvl2pPr>
            <a:lvl3pPr marL="1500187" indent="-611187" defTabSz="821531">
              <a:buClrTx/>
              <a:buSzPct val="145000"/>
              <a:defRPr sz="4400"/>
            </a:lvl3pPr>
            <a:lvl4pPr marL="1944687" indent="-611187" defTabSz="821531">
              <a:buClrTx/>
              <a:buSzPct val="145000"/>
              <a:defRPr sz="4400"/>
            </a:lvl4pPr>
            <a:lvl5pPr marL="2389187" indent="-611187" defTabSz="821531">
              <a:buClrTx/>
              <a:buSzPct val="145000"/>
              <a:defRPr sz="4400"/>
            </a:lvl5p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defTabSz="821531">
              <a:defRPr sz="2200"/>
            </a:lvl1pPr>
          </a:lstStyle>
          <a:p>
            <a:fld id="{86CB4B4D-7CA3-9044-876B-883B54F8677D}" type="slidenum">
              <a:t>‹#›</a:t>
            </a:fld>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84" name="Title Text"/>
          <p:cNvSpPr txBox="1">
            <a:spLocks noGrp="1"/>
          </p:cNvSpPr>
          <p:nvPr>
            <p:ph type="title"/>
          </p:nvPr>
        </p:nvSpPr>
        <p:spPr>
          <a:xfrm>
            <a:off x="4387453" y="357187"/>
            <a:ext cx="15609094" cy="3036095"/>
          </a:xfrm>
          <a:prstGeom prst="rect">
            <a:avLst/>
          </a:prstGeom>
        </p:spPr>
        <p:txBody>
          <a:bodyPr lIns="71437" tIns="71437" rIns="71437" bIns="71437"/>
          <a:lstStyle>
            <a:lvl1pPr defTabSz="821531"/>
          </a:lstStyle>
          <a:p>
            <a:r>
              <a:t>Title Text</a:t>
            </a:r>
          </a:p>
        </p:txBody>
      </p:sp>
      <p:sp>
        <p:nvSpPr>
          <p:cNvPr id="185" name="Body Level One…"/>
          <p:cNvSpPr txBox="1">
            <a:spLocks noGrp="1"/>
          </p:cNvSpPr>
          <p:nvPr>
            <p:ph type="body" idx="1"/>
          </p:nvPr>
        </p:nvSpPr>
        <p:spPr>
          <a:xfrm>
            <a:off x="4387453" y="3643312"/>
            <a:ext cx="15609094" cy="8840392"/>
          </a:xfrm>
          <a:prstGeom prst="rect">
            <a:avLst/>
          </a:prstGeom>
        </p:spPr>
        <p:txBody>
          <a:bodyPr lIns="71437" tIns="71437" rIns="71437" bIns="71437"/>
          <a:lstStyle>
            <a:lvl1pPr marL="611187" indent="-611187" defTabSz="821531">
              <a:buClrTx/>
              <a:buSzPct val="145000"/>
              <a:defRPr sz="4400"/>
            </a:lvl1pPr>
            <a:lvl2pPr marL="1055687" indent="-611187" defTabSz="821531">
              <a:buClrTx/>
              <a:buSzPct val="145000"/>
              <a:defRPr sz="4400"/>
            </a:lvl2pPr>
            <a:lvl3pPr marL="1500187" indent="-611187" defTabSz="821531">
              <a:buClrTx/>
              <a:buSzPct val="145000"/>
              <a:defRPr sz="4400"/>
            </a:lvl3pPr>
            <a:lvl4pPr marL="1944687" indent="-611187" defTabSz="821531">
              <a:buClrTx/>
              <a:buSzPct val="145000"/>
              <a:defRPr sz="4400"/>
            </a:lvl4pPr>
            <a:lvl5pPr marL="2389187" indent="-611187" defTabSz="821531">
              <a:buClrTx/>
              <a:buSzPct val="145000"/>
              <a:defRPr sz="4400"/>
            </a:lvl5pPr>
          </a:lstStyle>
          <a:p>
            <a:r>
              <a:t>Body Level One</a:t>
            </a:r>
          </a:p>
          <a:p>
            <a:pPr lvl="1"/>
            <a:r>
              <a:t>Body Level Two</a:t>
            </a:r>
          </a:p>
          <a:p>
            <a:pPr lvl="2"/>
            <a:r>
              <a:t>Body Level Three</a:t>
            </a:r>
          </a:p>
          <a:p>
            <a:pPr lvl="3"/>
            <a:r>
              <a:t>Body Level Four</a:t>
            </a:r>
          </a:p>
          <a:p>
            <a:pPr lvl="4"/>
            <a:r>
              <a:t>Body Level Five</a:t>
            </a:r>
          </a:p>
        </p:txBody>
      </p:sp>
      <p:sp>
        <p:nvSpPr>
          <p:cNvPr id="186"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defTabSz="821531">
              <a:defRPr sz="2200"/>
            </a:lvl1pPr>
          </a:lstStyle>
          <a:p>
            <a:fld id="{86CB4B4D-7CA3-9044-876B-883B54F8677D}" type="slidenum">
              <a:t>‹#›</a:t>
            </a:fld>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copy 3">
    <p:bg>
      <p:bgPr>
        <a:solidFill>
          <a:srgbClr val="FFFFFF"/>
        </a:solidFill>
        <a:effectLst/>
      </p:bgPr>
    </p:bg>
    <p:spTree>
      <p:nvGrpSpPr>
        <p:cNvPr id="1" name=""/>
        <p:cNvGrpSpPr/>
        <p:nvPr/>
      </p:nvGrpSpPr>
      <p:grpSpPr>
        <a:xfrm>
          <a:off x="0" y="0"/>
          <a:ext cx="0" cy="0"/>
          <a:chOff x="0" y="0"/>
          <a:chExt cx="0" cy="0"/>
        </a:xfrm>
      </p:grpSpPr>
      <p:sp>
        <p:nvSpPr>
          <p:cNvPr id="193" name="Rectangle"/>
          <p:cNvSpPr/>
          <p:nvPr/>
        </p:nvSpPr>
        <p:spPr>
          <a:xfrm>
            <a:off x="1727200" y="-457200"/>
            <a:ext cx="20370800" cy="1676400"/>
          </a:xfrm>
          <a:prstGeom prst="rect">
            <a:avLst/>
          </a:prstGeom>
          <a:solidFill>
            <a:srgbClr val="002E7A"/>
          </a:solidFill>
          <a:ln w="12700">
            <a:miter lim="400000"/>
          </a:ln>
        </p:spPr>
        <p:txBody>
          <a:bodyPr lIns="101600" tIns="101600" rIns="101600" bIns="101600" anchor="ctr"/>
          <a:lstStyle/>
          <a:p>
            <a:pPr marL="81280" marR="81280" algn="l" defTabSz="1828800">
              <a:defRPr sz="4800" b="0">
                <a:solidFill>
                  <a:srgbClr val="000000"/>
                </a:solidFill>
                <a:uFill>
                  <a:solidFill>
                    <a:srgbClr val="000000"/>
                  </a:solidFill>
                </a:uFill>
                <a:latin typeface="Times New Roman"/>
                <a:ea typeface="Times New Roman"/>
                <a:cs typeface="Times New Roman"/>
                <a:sym typeface="Times New Roman"/>
              </a:defRPr>
            </a:pPr>
            <a:endParaRPr/>
          </a:p>
        </p:txBody>
      </p:sp>
      <p:pic>
        <p:nvPicPr>
          <p:cNvPr id="194" name="droppedImage.pdf" descr="droppedImage.pdf"/>
          <p:cNvPicPr>
            <a:picLocks noChangeAspect="1"/>
          </p:cNvPicPr>
          <p:nvPr/>
        </p:nvPicPr>
        <p:blipFill>
          <a:blip r:embed="rId2"/>
          <a:stretch>
            <a:fillRect/>
          </a:stretch>
        </p:blipFill>
        <p:spPr>
          <a:xfrm>
            <a:off x="17966266" y="-203200"/>
            <a:ext cx="4114801" cy="1229318"/>
          </a:xfrm>
          <a:prstGeom prst="rect">
            <a:avLst/>
          </a:prstGeom>
          <a:ln w="25400"/>
        </p:spPr>
      </p:pic>
      <p:sp>
        <p:nvSpPr>
          <p:cNvPr id="195" name="Title Text"/>
          <p:cNvSpPr txBox="1">
            <a:spLocks noGrp="1"/>
          </p:cNvSpPr>
          <p:nvPr>
            <p:ph type="title"/>
          </p:nvPr>
        </p:nvSpPr>
        <p:spPr>
          <a:xfrm>
            <a:off x="3759200" y="457200"/>
            <a:ext cx="16840200" cy="3403600"/>
          </a:xfrm>
          <a:prstGeom prst="rect">
            <a:avLst/>
          </a:prstGeom>
        </p:spPr>
        <p:txBody>
          <a:bodyPr lIns="101600" tIns="101600" rIns="101600" bIns="101600">
            <a:noAutofit/>
          </a:bodyPr>
          <a:lstStyle>
            <a:lvl1pPr marL="79375" marR="81279" indent="-79375" defTabSz="1828800">
              <a:defRPr sz="8000" b="1">
                <a:solidFill>
                  <a:srgbClr val="FFD300"/>
                </a:solidFill>
                <a:uFill>
                  <a:solidFill>
                    <a:srgbClr val="FFD300"/>
                  </a:solidFill>
                </a:uFill>
                <a:latin typeface="Arial"/>
                <a:ea typeface="Arial"/>
                <a:cs typeface="Arial"/>
                <a:sym typeface="Arial"/>
              </a:defRPr>
            </a:lvl1pPr>
          </a:lstStyle>
          <a:p>
            <a:r>
              <a:t>Title Text</a:t>
            </a:r>
          </a:p>
        </p:txBody>
      </p:sp>
      <p:sp>
        <p:nvSpPr>
          <p:cNvPr id="196" name="Body Level One…"/>
          <p:cNvSpPr txBox="1">
            <a:spLocks noGrp="1"/>
          </p:cNvSpPr>
          <p:nvPr>
            <p:ph type="body" idx="1"/>
          </p:nvPr>
        </p:nvSpPr>
        <p:spPr>
          <a:xfrm>
            <a:off x="3759200" y="3937000"/>
            <a:ext cx="16840200" cy="9779000"/>
          </a:xfrm>
          <a:prstGeom prst="rect">
            <a:avLst/>
          </a:prstGeom>
        </p:spPr>
        <p:txBody>
          <a:bodyPr lIns="101600" tIns="101600" rIns="101600" bIns="101600" anchor="t">
            <a:noAutofit/>
          </a:bodyPr>
          <a:lstStyle>
            <a:lvl1pPr marL="725487" marR="81279" indent="-685800" defTabSz="1828800">
              <a:spcBef>
                <a:spcPts val="1400"/>
              </a:spcBef>
              <a:buClr>
                <a:srgbClr val="011279"/>
              </a:buClr>
              <a:buSzPct val="100000"/>
              <a:buFont typeface="Arial"/>
              <a:defRPr sz="6400">
                <a:solidFill>
                  <a:srgbClr val="011279"/>
                </a:solidFill>
                <a:uFill>
                  <a:solidFill>
                    <a:srgbClr val="011279"/>
                  </a:solidFill>
                </a:uFill>
                <a:latin typeface="Arial"/>
                <a:ea typeface="Arial"/>
                <a:cs typeface="Arial"/>
                <a:sym typeface="Arial"/>
              </a:defRPr>
            </a:lvl1pPr>
            <a:lvl2pPr marL="1017587" marR="81279" indent="-571500" defTabSz="1828800">
              <a:spcBef>
                <a:spcPts val="1200"/>
              </a:spcBef>
              <a:buClr>
                <a:srgbClr val="011279"/>
              </a:buClr>
              <a:buSzPct val="100000"/>
              <a:buFont typeface="Arial"/>
              <a:buChar char="–"/>
              <a:defRPr sz="5600">
                <a:solidFill>
                  <a:srgbClr val="011279"/>
                </a:solidFill>
                <a:uFill>
                  <a:solidFill>
                    <a:srgbClr val="011279"/>
                  </a:solidFill>
                </a:uFill>
                <a:latin typeface="Arial"/>
                <a:ea typeface="Arial"/>
                <a:cs typeface="Arial"/>
                <a:sym typeface="Arial"/>
              </a:defRPr>
            </a:lvl2pPr>
            <a:lvl3pPr marL="1360487" marR="81279" indent="-457200" defTabSz="1828800">
              <a:spcBef>
                <a:spcPts val="1200"/>
              </a:spcBef>
              <a:buClr>
                <a:srgbClr val="011279"/>
              </a:buClr>
              <a:buSzPct val="100000"/>
              <a:buFont typeface="Arial"/>
              <a:defRPr>
                <a:solidFill>
                  <a:srgbClr val="011279"/>
                </a:solidFill>
                <a:uFill>
                  <a:solidFill>
                    <a:srgbClr val="011279"/>
                  </a:solidFill>
                </a:uFill>
                <a:latin typeface="Arial"/>
                <a:ea typeface="Arial"/>
                <a:cs typeface="Arial"/>
                <a:sym typeface="Arial"/>
              </a:defRPr>
            </a:lvl3pPr>
            <a:lvl4pPr marL="1817687" marR="81279" indent="-457200" defTabSz="1828800">
              <a:spcBef>
                <a:spcPts val="1000"/>
              </a:spcBef>
              <a:buClr>
                <a:srgbClr val="011279"/>
              </a:buClr>
              <a:buSzPct val="100000"/>
              <a:buFont typeface="Arial"/>
              <a:buChar char="–"/>
              <a:defRPr sz="4000">
                <a:solidFill>
                  <a:srgbClr val="011279"/>
                </a:solidFill>
                <a:uFill>
                  <a:solidFill>
                    <a:srgbClr val="011279"/>
                  </a:solidFill>
                </a:uFill>
                <a:latin typeface="Arial"/>
                <a:ea typeface="Arial"/>
                <a:cs typeface="Arial"/>
                <a:sym typeface="Arial"/>
              </a:defRPr>
            </a:lvl4pPr>
            <a:lvl5pPr marL="2274887" marR="81279" indent="-457200" defTabSz="1828800">
              <a:spcBef>
                <a:spcPts val="1000"/>
              </a:spcBef>
              <a:buClr>
                <a:srgbClr val="011279"/>
              </a:buClr>
              <a:buSzPct val="100000"/>
              <a:buFont typeface="Arial"/>
              <a:buChar char="»"/>
              <a:defRPr sz="4000">
                <a:solidFill>
                  <a:srgbClr val="011279"/>
                </a:solidFill>
                <a:uFill>
                  <a:solidFill>
                    <a:srgbClr val="011279"/>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7" name="Slide Number"/>
          <p:cNvSpPr txBox="1">
            <a:spLocks noGrp="1"/>
          </p:cNvSpPr>
          <p:nvPr>
            <p:ph type="sldNum" sz="quarter" idx="2"/>
          </p:nvPr>
        </p:nvSpPr>
        <p:spPr>
          <a:xfrm>
            <a:off x="18241044" y="12496800"/>
            <a:ext cx="611437" cy="597967"/>
          </a:xfrm>
          <a:prstGeom prst="rect">
            <a:avLst/>
          </a:prstGeom>
        </p:spPr>
        <p:txBody>
          <a:bodyPr lIns="101600" tIns="101600" rIns="101600" bIns="101600"/>
          <a:lstStyle>
            <a:lvl1pPr defTabSz="1168400">
              <a:defRPr sz="2800">
                <a:solidFill>
                  <a:srgbClr val="000000"/>
                </a:solidFill>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06" name="Group"/>
          <p:cNvGrpSpPr/>
          <p:nvPr/>
        </p:nvGrpSpPr>
        <p:grpSpPr>
          <a:xfrm>
            <a:off x="10829530" y="329109"/>
            <a:ext cx="9798421" cy="502642"/>
            <a:chOff x="470957" y="12069"/>
            <a:chExt cx="9798419" cy="502640"/>
          </a:xfrm>
        </p:grpSpPr>
        <p:sp>
          <p:nvSpPr>
            <p:cNvPr id="204" name="Climate to Prosper"/>
            <p:cNvSpPr txBox="1"/>
            <p:nvPr/>
          </p:nvSpPr>
          <p:spPr>
            <a:xfrm>
              <a:off x="470957" y="12069"/>
              <a:ext cx="2701570" cy="5026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defRPr sz="2400" b="0"/>
              </a:lvl1pPr>
            </a:lstStyle>
            <a:p>
              <a:r>
                <a:t>Climate to Prosper</a:t>
              </a:r>
            </a:p>
          </p:txBody>
        </p:sp>
        <p:pic>
          <p:nvPicPr>
            <p:cNvPr id="205" name="ucl.jpg" descr="ucl.jpg"/>
            <p:cNvPicPr>
              <a:picLocks noChangeAspect="1"/>
            </p:cNvPicPr>
            <p:nvPr/>
          </p:nvPicPr>
          <p:blipFill>
            <a:blip r:embed="rId3"/>
            <a:srcRect/>
            <a:stretch>
              <a:fillRect/>
            </a:stretch>
          </p:blipFill>
          <p:spPr>
            <a:xfrm>
              <a:off x="9285251" y="63908"/>
              <a:ext cx="984127" cy="410767"/>
            </a:xfrm>
            <a:custGeom>
              <a:avLst/>
              <a:gdLst/>
              <a:ahLst/>
              <a:cxnLst>
                <a:cxn ang="0">
                  <a:pos x="wd2" y="hd2"/>
                </a:cxn>
                <a:cxn ang="5400000">
                  <a:pos x="wd2" y="hd2"/>
                </a:cxn>
                <a:cxn ang="10800000">
                  <a:pos x="wd2" y="hd2"/>
                </a:cxn>
                <a:cxn ang="16200000">
                  <a:pos x="wd2" y="hd2"/>
                </a:cxn>
              </a:cxnLst>
              <a:rect l="0" t="0" r="r" b="b"/>
              <a:pathLst>
                <a:path w="21600" h="21600" extrusionOk="0">
                  <a:moveTo>
                    <a:pt x="21461" y="0"/>
                  </a:moveTo>
                  <a:cubicBezTo>
                    <a:pt x="21343" y="0"/>
                    <a:pt x="21328" y="84"/>
                    <a:pt x="21426" y="459"/>
                  </a:cubicBezTo>
                  <a:cubicBezTo>
                    <a:pt x="21490" y="707"/>
                    <a:pt x="21560" y="897"/>
                    <a:pt x="21574" y="897"/>
                  </a:cubicBezTo>
                  <a:cubicBezTo>
                    <a:pt x="21587" y="897"/>
                    <a:pt x="21600" y="707"/>
                    <a:pt x="21600" y="459"/>
                  </a:cubicBezTo>
                  <a:cubicBezTo>
                    <a:pt x="21600" y="208"/>
                    <a:pt x="21540" y="0"/>
                    <a:pt x="21461" y="0"/>
                  </a:cubicBezTo>
                  <a:close/>
                  <a:moveTo>
                    <a:pt x="11688" y="4717"/>
                  </a:moveTo>
                  <a:cubicBezTo>
                    <a:pt x="11140" y="4712"/>
                    <a:pt x="10390" y="5416"/>
                    <a:pt x="10025" y="6261"/>
                  </a:cubicBezTo>
                  <a:cubicBezTo>
                    <a:pt x="9123" y="8345"/>
                    <a:pt x="9060" y="12652"/>
                    <a:pt x="9903" y="14609"/>
                  </a:cubicBezTo>
                  <a:cubicBezTo>
                    <a:pt x="10083" y="15027"/>
                    <a:pt x="10208" y="15465"/>
                    <a:pt x="10182" y="15569"/>
                  </a:cubicBezTo>
                  <a:cubicBezTo>
                    <a:pt x="10127" y="15779"/>
                    <a:pt x="8230" y="15837"/>
                    <a:pt x="8144" y="15631"/>
                  </a:cubicBezTo>
                  <a:cubicBezTo>
                    <a:pt x="8114" y="15560"/>
                    <a:pt x="8224" y="14966"/>
                    <a:pt x="8387" y="14337"/>
                  </a:cubicBezTo>
                  <a:lnTo>
                    <a:pt x="8684" y="13210"/>
                  </a:lnTo>
                  <a:lnTo>
                    <a:pt x="8718" y="9183"/>
                  </a:lnTo>
                  <a:lnTo>
                    <a:pt x="8753" y="5176"/>
                  </a:lnTo>
                  <a:lnTo>
                    <a:pt x="8013" y="5176"/>
                  </a:lnTo>
                  <a:lnTo>
                    <a:pt x="7281" y="5176"/>
                  </a:lnTo>
                  <a:lnTo>
                    <a:pt x="7307" y="8849"/>
                  </a:lnTo>
                  <a:cubicBezTo>
                    <a:pt x="7333" y="12300"/>
                    <a:pt x="7320" y="12557"/>
                    <a:pt x="7133" y="13127"/>
                  </a:cubicBezTo>
                  <a:cubicBezTo>
                    <a:pt x="6901" y="13836"/>
                    <a:pt x="6454" y="13942"/>
                    <a:pt x="6184" y="13357"/>
                  </a:cubicBezTo>
                  <a:cubicBezTo>
                    <a:pt x="6030" y="13023"/>
                    <a:pt x="6010" y="12573"/>
                    <a:pt x="6010" y="9078"/>
                  </a:cubicBezTo>
                  <a:lnTo>
                    <a:pt x="6010" y="5176"/>
                  </a:lnTo>
                  <a:lnTo>
                    <a:pt x="5252" y="5176"/>
                  </a:lnTo>
                  <a:lnTo>
                    <a:pt x="4485" y="5176"/>
                  </a:lnTo>
                  <a:lnTo>
                    <a:pt x="4529" y="9287"/>
                  </a:lnTo>
                  <a:cubicBezTo>
                    <a:pt x="4565" y="13524"/>
                    <a:pt x="4625" y="14288"/>
                    <a:pt x="5017" y="15068"/>
                  </a:cubicBezTo>
                  <a:cubicBezTo>
                    <a:pt x="5097" y="15228"/>
                    <a:pt x="5141" y="15438"/>
                    <a:pt x="5113" y="15548"/>
                  </a:cubicBezTo>
                  <a:cubicBezTo>
                    <a:pt x="5084" y="15658"/>
                    <a:pt x="3975" y="15757"/>
                    <a:pt x="2648" y="15757"/>
                  </a:cubicBezTo>
                  <a:lnTo>
                    <a:pt x="235" y="15757"/>
                  </a:lnTo>
                  <a:lnTo>
                    <a:pt x="270" y="17447"/>
                  </a:lnTo>
                  <a:lnTo>
                    <a:pt x="296" y="19117"/>
                  </a:lnTo>
                  <a:lnTo>
                    <a:pt x="10434" y="19117"/>
                  </a:lnTo>
                  <a:lnTo>
                    <a:pt x="20564" y="19117"/>
                  </a:lnTo>
                  <a:lnTo>
                    <a:pt x="20564" y="17447"/>
                  </a:lnTo>
                  <a:lnTo>
                    <a:pt x="20564" y="15757"/>
                  </a:lnTo>
                  <a:lnTo>
                    <a:pt x="19179" y="15694"/>
                  </a:lnTo>
                  <a:lnTo>
                    <a:pt x="17794" y="15631"/>
                  </a:lnTo>
                  <a:lnTo>
                    <a:pt x="17785" y="14859"/>
                  </a:lnTo>
                  <a:cubicBezTo>
                    <a:pt x="17760" y="13180"/>
                    <a:pt x="17828" y="13302"/>
                    <a:pt x="16879" y="13231"/>
                  </a:cubicBezTo>
                  <a:lnTo>
                    <a:pt x="16008" y="13169"/>
                  </a:lnTo>
                  <a:lnTo>
                    <a:pt x="15982" y="9183"/>
                  </a:lnTo>
                  <a:lnTo>
                    <a:pt x="15956" y="5217"/>
                  </a:lnTo>
                  <a:lnTo>
                    <a:pt x="15416" y="5134"/>
                  </a:lnTo>
                  <a:cubicBezTo>
                    <a:pt x="15120" y="5092"/>
                    <a:pt x="14786" y="5093"/>
                    <a:pt x="14667" y="5134"/>
                  </a:cubicBezTo>
                  <a:lnTo>
                    <a:pt x="14449" y="5217"/>
                  </a:lnTo>
                  <a:lnTo>
                    <a:pt x="14467" y="10414"/>
                  </a:lnTo>
                  <a:lnTo>
                    <a:pt x="14484" y="15631"/>
                  </a:lnTo>
                  <a:lnTo>
                    <a:pt x="13988" y="15715"/>
                  </a:lnTo>
                  <a:cubicBezTo>
                    <a:pt x="13215" y="15822"/>
                    <a:pt x="13179" y="15687"/>
                    <a:pt x="13570" y="14463"/>
                  </a:cubicBezTo>
                  <a:lnTo>
                    <a:pt x="13909" y="13398"/>
                  </a:lnTo>
                  <a:lnTo>
                    <a:pt x="13291" y="12647"/>
                  </a:lnTo>
                  <a:cubicBezTo>
                    <a:pt x="12734" y="11975"/>
                    <a:pt x="12402" y="11865"/>
                    <a:pt x="12533" y="12376"/>
                  </a:cubicBezTo>
                  <a:cubicBezTo>
                    <a:pt x="12560" y="12480"/>
                    <a:pt x="12457" y="12827"/>
                    <a:pt x="12298" y="13148"/>
                  </a:cubicBezTo>
                  <a:cubicBezTo>
                    <a:pt x="11888" y="13974"/>
                    <a:pt x="11519" y="13911"/>
                    <a:pt x="11122" y="12960"/>
                  </a:cubicBezTo>
                  <a:cubicBezTo>
                    <a:pt x="10821" y="12238"/>
                    <a:pt x="10799" y="12098"/>
                    <a:pt x="10800" y="10643"/>
                  </a:cubicBezTo>
                  <a:cubicBezTo>
                    <a:pt x="10802" y="8766"/>
                    <a:pt x="10925" y="8113"/>
                    <a:pt x="11384" y="7576"/>
                  </a:cubicBezTo>
                  <a:cubicBezTo>
                    <a:pt x="11724" y="7176"/>
                    <a:pt x="11748" y="7176"/>
                    <a:pt x="12089" y="7576"/>
                  </a:cubicBezTo>
                  <a:cubicBezTo>
                    <a:pt x="12283" y="7802"/>
                    <a:pt x="12482" y="8215"/>
                    <a:pt x="12533" y="8494"/>
                  </a:cubicBezTo>
                  <a:cubicBezTo>
                    <a:pt x="12651" y="9139"/>
                    <a:pt x="12710" y="9129"/>
                    <a:pt x="13352" y="8348"/>
                  </a:cubicBezTo>
                  <a:lnTo>
                    <a:pt x="13883" y="7701"/>
                  </a:lnTo>
                  <a:lnTo>
                    <a:pt x="13709" y="7033"/>
                  </a:lnTo>
                  <a:cubicBezTo>
                    <a:pt x="13418" y="5887"/>
                    <a:pt x="12410" y="4723"/>
                    <a:pt x="11688" y="4717"/>
                  </a:cubicBezTo>
                  <a:close/>
                  <a:moveTo>
                    <a:pt x="3031" y="5530"/>
                  </a:moveTo>
                  <a:cubicBezTo>
                    <a:pt x="2896" y="5618"/>
                    <a:pt x="2726" y="6073"/>
                    <a:pt x="2726" y="6470"/>
                  </a:cubicBezTo>
                  <a:cubicBezTo>
                    <a:pt x="2726" y="6793"/>
                    <a:pt x="2644" y="7066"/>
                    <a:pt x="2517" y="7179"/>
                  </a:cubicBezTo>
                  <a:cubicBezTo>
                    <a:pt x="2349" y="7329"/>
                    <a:pt x="2313" y="7537"/>
                    <a:pt x="2299" y="8494"/>
                  </a:cubicBezTo>
                  <a:lnTo>
                    <a:pt x="2282" y="9663"/>
                  </a:lnTo>
                  <a:lnTo>
                    <a:pt x="2953" y="9725"/>
                  </a:lnTo>
                  <a:cubicBezTo>
                    <a:pt x="3319" y="9761"/>
                    <a:pt x="3672" y="9749"/>
                    <a:pt x="3736" y="9704"/>
                  </a:cubicBezTo>
                  <a:cubicBezTo>
                    <a:pt x="3882" y="9605"/>
                    <a:pt x="3884" y="9305"/>
                    <a:pt x="3745" y="9099"/>
                  </a:cubicBezTo>
                  <a:cubicBezTo>
                    <a:pt x="3685" y="9010"/>
                    <a:pt x="3664" y="8631"/>
                    <a:pt x="3693" y="8202"/>
                  </a:cubicBezTo>
                  <a:cubicBezTo>
                    <a:pt x="3729" y="7674"/>
                    <a:pt x="3704" y="7416"/>
                    <a:pt x="3606" y="7325"/>
                  </a:cubicBezTo>
                  <a:cubicBezTo>
                    <a:pt x="3530" y="7255"/>
                    <a:pt x="3406" y="6873"/>
                    <a:pt x="3336" y="6470"/>
                  </a:cubicBezTo>
                  <a:cubicBezTo>
                    <a:pt x="3265" y="6066"/>
                    <a:pt x="3180" y="5679"/>
                    <a:pt x="3144" y="5593"/>
                  </a:cubicBezTo>
                  <a:cubicBezTo>
                    <a:pt x="3115" y="5523"/>
                    <a:pt x="3076" y="5501"/>
                    <a:pt x="3031" y="5530"/>
                  </a:cubicBezTo>
                  <a:close/>
                  <a:moveTo>
                    <a:pt x="19788" y="19910"/>
                  </a:moveTo>
                  <a:lnTo>
                    <a:pt x="10443" y="19972"/>
                  </a:lnTo>
                  <a:lnTo>
                    <a:pt x="7978" y="19993"/>
                  </a:lnTo>
                  <a:cubicBezTo>
                    <a:pt x="8988" y="20001"/>
                    <a:pt x="9753" y="20012"/>
                    <a:pt x="10870" y="20014"/>
                  </a:cubicBezTo>
                  <a:cubicBezTo>
                    <a:pt x="16423" y="20023"/>
                    <a:pt x="18702" y="19993"/>
                    <a:pt x="19788" y="19910"/>
                  </a:cubicBezTo>
                  <a:close/>
                  <a:moveTo>
                    <a:pt x="26" y="20723"/>
                  </a:moveTo>
                  <a:cubicBezTo>
                    <a:pt x="12" y="20672"/>
                    <a:pt x="0" y="20852"/>
                    <a:pt x="0" y="21120"/>
                  </a:cubicBezTo>
                  <a:cubicBezTo>
                    <a:pt x="0" y="21420"/>
                    <a:pt x="63" y="21600"/>
                    <a:pt x="157" y="21600"/>
                  </a:cubicBezTo>
                  <a:cubicBezTo>
                    <a:pt x="287" y="21600"/>
                    <a:pt x="291" y="21541"/>
                    <a:pt x="183" y="21203"/>
                  </a:cubicBezTo>
                  <a:cubicBezTo>
                    <a:pt x="114" y="20987"/>
                    <a:pt x="41" y="20775"/>
                    <a:pt x="26" y="20723"/>
                  </a:cubicBezTo>
                  <a:close/>
                  <a:moveTo>
                    <a:pt x="21574" y="20723"/>
                  </a:moveTo>
                  <a:cubicBezTo>
                    <a:pt x="21559" y="20775"/>
                    <a:pt x="21486" y="20987"/>
                    <a:pt x="21417" y="21203"/>
                  </a:cubicBezTo>
                  <a:cubicBezTo>
                    <a:pt x="21309" y="21541"/>
                    <a:pt x="21313" y="21600"/>
                    <a:pt x="21443" y="21600"/>
                  </a:cubicBezTo>
                  <a:cubicBezTo>
                    <a:pt x="21537" y="21600"/>
                    <a:pt x="21600" y="21420"/>
                    <a:pt x="21600" y="21120"/>
                  </a:cubicBezTo>
                  <a:cubicBezTo>
                    <a:pt x="21600" y="20852"/>
                    <a:pt x="21588" y="20672"/>
                    <a:pt x="21574" y="20723"/>
                  </a:cubicBezTo>
                  <a:close/>
                </a:path>
              </a:pathLst>
            </a:custGeom>
            <a:ln w="12700" cap="flat">
              <a:noFill/>
              <a:miter lim="400000"/>
            </a:ln>
            <a:effectLst/>
          </p:spPr>
        </p:pic>
      </p:grpSp>
      <p:sp>
        <p:nvSpPr>
          <p:cNvPr id="207" name="Slide Number"/>
          <p:cNvSpPr txBox="1">
            <a:spLocks noGrp="1"/>
          </p:cNvSpPr>
          <p:nvPr>
            <p:ph type="sldNum" sz="quarter" idx="2"/>
          </p:nvPr>
        </p:nvSpPr>
        <p:spPr>
          <a:xfrm>
            <a:off x="11920913" y="12965906"/>
            <a:ext cx="519995" cy="441885"/>
          </a:xfrm>
          <a:prstGeom prst="rect">
            <a:avLst/>
          </a:prstGeom>
          <a:effectLst>
            <a:outerShdw blurRad="12700" dist="12700" dir="5400000" rotWithShape="0">
              <a:srgbClr val="424242"/>
            </a:outerShdw>
          </a:effectLst>
        </p:spPr>
        <p:txBody>
          <a:bodyPr lIns="71437" tIns="71437" rIns="71437" bIns="71437">
            <a:normAutofit/>
          </a:bodyPr>
          <a:lstStyle>
            <a:lvl1pPr defTabSz="821531">
              <a:defRPr spc="-31">
                <a:solidFill>
                  <a:srgbClr val="CBCBCB"/>
                </a:solidFill>
                <a:latin typeface="Copperplate"/>
                <a:ea typeface="Copperplate"/>
                <a:cs typeface="Copperplate"/>
                <a:sym typeface="Copperplate"/>
              </a:defRPr>
            </a:lvl1pPr>
          </a:lstStyle>
          <a:p>
            <a:fld id="{86CB4B4D-7CA3-9044-876B-883B54F8677D}" type="slidenum">
              <a:t>‹#›</a:t>
            </a:fld>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Center copy">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14" name="ucl.jpg" descr="ucl.jpg"/>
          <p:cNvPicPr>
            <a:picLocks noChangeAspect="1"/>
          </p:cNvPicPr>
          <p:nvPr/>
        </p:nvPicPr>
        <p:blipFill>
          <a:blip r:embed="rId3"/>
          <a:stretch>
            <a:fillRect/>
          </a:stretch>
        </p:blipFill>
        <p:spPr>
          <a:xfrm>
            <a:off x="19643824" y="380948"/>
            <a:ext cx="984127" cy="410766"/>
          </a:xfrm>
          <a:custGeom>
            <a:avLst/>
            <a:gdLst/>
            <a:ahLst/>
            <a:cxnLst>
              <a:cxn ang="0">
                <a:pos x="wd2" y="hd2"/>
              </a:cxn>
              <a:cxn ang="5400000">
                <a:pos x="wd2" y="hd2"/>
              </a:cxn>
              <a:cxn ang="10800000">
                <a:pos x="wd2" y="hd2"/>
              </a:cxn>
              <a:cxn ang="16200000">
                <a:pos x="wd2" y="hd2"/>
              </a:cxn>
            </a:cxnLst>
            <a:rect l="0" t="0" r="r" b="b"/>
            <a:pathLst>
              <a:path w="21600" h="21600" extrusionOk="0">
                <a:moveTo>
                  <a:pt x="21461" y="0"/>
                </a:moveTo>
                <a:cubicBezTo>
                  <a:pt x="21343" y="0"/>
                  <a:pt x="21328" y="84"/>
                  <a:pt x="21426" y="459"/>
                </a:cubicBezTo>
                <a:cubicBezTo>
                  <a:pt x="21490" y="707"/>
                  <a:pt x="21560" y="897"/>
                  <a:pt x="21574" y="897"/>
                </a:cubicBezTo>
                <a:cubicBezTo>
                  <a:pt x="21587" y="897"/>
                  <a:pt x="21600" y="707"/>
                  <a:pt x="21600" y="459"/>
                </a:cubicBezTo>
                <a:cubicBezTo>
                  <a:pt x="21600" y="208"/>
                  <a:pt x="21540" y="0"/>
                  <a:pt x="21461" y="0"/>
                </a:cubicBezTo>
                <a:close/>
                <a:moveTo>
                  <a:pt x="11688" y="4717"/>
                </a:moveTo>
                <a:cubicBezTo>
                  <a:pt x="11140" y="4712"/>
                  <a:pt x="10390" y="5416"/>
                  <a:pt x="10025" y="6261"/>
                </a:cubicBezTo>
                <a:cubicBezTo>
                  <a:pt x="9123" y="8345"/>
                  <a:pt x="9060" y="12652"/>
                  <a:pt x="9903" y="14609"/>
                </a:cubicBezTo>
                <a:cubicBezTo>
                  <a:pt x="10083" y="15027"/>
                  <a:pt x="10208" y="15465"/>
                  <a:pt x="10182" y="15569"/>
                </a:cubicBezTo>
                <a:cubicBezTo>
                  <a:pt x="10127" y="15779"/>
                  <a:pt x="8230" y="15837"/>
                  <a:pt x="8144" y="15631"/>
                </a:cubicBezTo>
                <a:cubicBezTo>
                  <a:pt x="8114" y="15560"/>
                  <a:pt x="8224" y="14966"/>
                  <a:pt x="8387" y="14337"/>
                </a:cubicBezTo>
                <a:lnTo>
                  <a:pt x="8684" y="13210"/>
                </a:lnTo>
                <a:lnTo>
                  <a:pt x="8718" y="9183"/>
                </a:lnTo>
                <a:lnTo>
                  <a:pt x="8753" y="5176"/>
                </a:lnTo>
                <a:lnTo>
                  <a:pt x="8013" y="5176"/>
                </a:lnTo>
                <a:lnTo>
                  <a:pt x="7281" y="5176"/>
                </a:lnTo>
                <a:lnTo>
                  <a:pt x="7307" y="8849"/>
                </a:lnTo>
                <a:cubicBezTo>
                  <a:pt x="7333" y="12300"/>
                  <a:pt x="7320" y="12557"/>
                  <a:pt x="7133" y="13127"/>
                </a:cubicBezTo>
                <a:cubicBezTo>
                  <a:pt x="6901" y="13836"/>
                  <a:pt x="6454" y="13942"/>
                  <a:pt x="6184" y="13357"/>
                </a:cubicBezTo>
                <a:cubicBezTo>
                  <a:pt x="6030" y="13023"/>
                  <a:pt x="6010" y="12573"/>
                  <a:pt x="6010" y="9078"/>
                </a:cubicBezTo>
                <a:lnTo>
                  <a:pt x="6010" y="5176"/>
                </a:lnTo>
                <a:lnTo>
                  <a:pt x="5252" y="5176"/>
                </a:lnTo>
                <a:lnTo>
                  <a:pt x="4485" y="5176"/>
                </a:lnTo>
                <a:lnTo>
                  <a:pt x="4529" y="9287"/>
                </a:lnTo>
                <a:cubicBezTo>
                  <a:pt x="4565" y="13524"/>
                  <a:pt x="4625" y="14288"/>
                  <a:pt x="5017" y="15068"/>
                </a:cubicBezTo>
                <a:cubicBezTo>
                  <a:pt x="5097" y="15228"/>
                  <a:pt x="5141" y="15438"/>
                  <a:pt x="5113" y="15548"/>
                </a:cubicBezTo>
                <a:cubicBezTo>
                  <a:pt x="5084" y="15658"/>
                  <a:pt x="3975" y="15757"/>
                  <a:pt x="2648" y="15757"/>
                </a:cubicBezTo>
                <a:lnTo>
                  <a:pt x="235" y="15757"/>
                </a:lnTo>
                <a:lnTo>
                  <a:pt x="270" y="17447"/>
                </a:lnTo>
                <a:lnTo>
                  <a:pt x="296" y="19117"/>
                </a:lnTo>
                <a:lnTo>
                  <a:pt x="10434" y="19117"/>
                </a:lnTo>
                <a:lnTo>
                  <a:pt x="20564" y="19117"/>
                </a:lnTo>
                <a:lnTo>
                  <a:pt x="20564" y="17447"/>
                </a:lnTo>
                <a:lnTo>
                  <a:pt x="20564" y="15757"/>
                </a:lnTo>
                <a:lnTo>
                  <a:pt x="19179" y="15694"/>
                </a:lnTo>
                <a:lnTo>
                  <a:pt x="17794" y="15631"/>
                </a:lnTo>
                <a:lnTo>
                  <a:pt x="17785" y="14859"/>
                </a:lnTo>
                <a:cubicBezTo>
                  <a:pt x="17760" y="13180"/>
                  <a:pt x="17828" y="13302"/>
                  <a:pt x="16879" y="13231"/>
                </a:cubicBezTo>
                <a:lnTo>
                  <a:pt x="16008" y="13169"/>
                </a:lnTo>
                <a:lnTo>
                  <a:pt x="15982" y="9183"/>
                </a:lnTo>
                <a:lnTo>
                  <a:pt x="15956" y="5217"/>
                </a:lnTo>
                <a:lnTo>
                  <a:pt x="15416" y="5134"/>
                </a:lnTo>
                <a:cubicBezTo>
                  <a:pt x="15120" y="5092"/>
                  <a:pt x="14786" y="5093"/>
                  <a:pt x="14667" y="5134"/>
                </a:cubicBezTo>
                <a:lnTo>
                  <a:pt x="14449" y="5217"/>
                </a:lnTo>
                <a:lnTo>
                  <a:pt x="14467" y="10414"/>
                </a:lnTo>
                <a:lnTo>
                  <a:pt x="14484" y="15631"/>
                </a:lnTo>
                <a:lnTo>
                  <a:pt x="13988" y="15715"/>
                </a:lnTo>
                <a:cubicBezTo>
                  <a:pt x="13215" y="15822"/>
                  <a:pt x="13179" y="15687"/>
                  <a:pt x="13570" y="14463"/>
                </a:cubicBezTo>
                <a:lnTo>
                  <a:pt x="13909" y="13398"/>
                </a:lnTo>
                <a:lnTo>
                  <a:pt x="13291" y="12647"/>
                </a:lnTo>
                <a:cubicBezTo>
                  <a:pt x="12734" y="11975"/>
                  <a:pt x="12402" y="11865"/>
                  <a:pt x="12533" y="12376"/>
                </a:cubicBezTo>
                <a:cubicBezTo>
                  <a:pt x="12560" y="12480"/>
                  <a:pt x="12457" y="12827"/>
                  <a:pt x="12298" y="13148"/>
                </a:cubicBezTo>
                <a:cubicBezTo>
                  <a:pt x="11888" y="13974"/>
                  <a:pt x="11519" y="13911"/>
                  <a:pt x="11122" y="12960"/>
                </a:cubicBezTo>
                <a:cubicBezTo>
                  <a:pt x="10821" y="12238"/>
                  <a:pt x="10799" y="12098"/>
                  <a:pt x="10800" y="10643"/>
                </a:cubicBezTo>
                <a:cubicBezTo>
                  <a:pt x="10802" y="8766"/>
                  <a:pt x="10925" y="8113"/>
                  <a:pt x="11384" y="7576"/>
                </a:cubicBezTo>
                <a:cubicBezTo>
                  <a:pt x="11724" y="7176"/>
                  <a:pt x="11748" y="7176"/>
                  <a:pt x="12089" y="7576"/>
                </a:cubicBezTo>
                <a:cubicBezTo>
                  <a:pt x="12283" y="7802"/>
                  <a:pt x="12482" y="8215"/>
                  <a:pt x="12533" y="8494"/>
                </a:cubicBezTo>
                <a:cubicBezTo>
                  <a:pt x="12651" y="9139"/>
                  <a:pt x="12710" y="9129"/>
                  <a:pt x="13352" y="8348"/>
                </a:cubicBezTo>
                <a:lnTo>
                  <a:pt x="13883" y="7701"/>
                </a:lnTo>
                <a:lnTo>
                  <a:pt x="13709" y="7033"/>
                </a:lnTo>
                <a:cubicBezTo>
                  <a:pt x="13418" y="5887"/>
                  <a:pt x="12410" y="4723"/>
                  <a:pt x="11688" y="4717"/>
                </a:cubicBezTo>
                <a:close/>
                <a:moveTo>
                  <a:pt x="3031" y="5530"/>
                </a:moveTo>
                <a:cubicBezTo>
                  <a:pt x="2896" y="5618"/>
                  <a:pt x="2726" y="6073"/>
                  <a:pt x="2726" y="6470"/>
                </a:cubicBezTo>
                <a:cubicBezTo>
                  <a:pt x="2726" y="6793"/>
                  <a:pt x="2644" y="7066"/>
                  <a:pt x="2517" y="7179"/>
                </a:cubicBezTo>
                <a:cubicBezTo>
                  <a:pt x="2349" y="7329"/>
                  <a:pt x="2313" y="7537"/>
                  <a:pt x="2299" y="8494"/>
                </a:cubicBezTo>
                <a:lnTo>
                  <a:pt x="2282" y="9663"/>
                </a:lnTo>
                <a:lnTo>
                  <a:pt x="2953" y="9725"/>
                </a:lnTo>
                <a:cubicBezTo>
                  <a:pt x="3319" y="9761"/>
                  <a:pt x="3672" y="9749"/>
                  <a:pt x="3736" y="9704"/>
                </a:cubicBezTo>
                <a:cubicBezTo>
                  <a:pt x="3882" y="9605"/>
                  <a:pt x="3884" y="9305"/>
                  <a:pt x="3745" y="9099"/>
                </a:cubicBezTo>
                <a:cubicBezTo>
                  <a:pt x="3685" y="9010"/>
                  <a:pt x="3664" y="8631"/>
                  <a:pt x="3693" y="8202"/>
                </a:cubicBezTo>
                <a:cubicBezTo>
                  <a:pt x="3729" y="7674"/>
                  <a:pt x="3704" y="7416"/>
                  <a:pt x="3606" y="7325"/>
                </a:cubicBezTo>
                <a:cubicBezTo>
                  <a:pt x="3530" y="7255"/>
                  <a:pt x="3406" y="6873"/>
                  <a:pt x="3336" y="6470"/>
                </a:cubicBezTo>
                <a:cubicBezTo>
                  <a:pt x="3265" y="6066"/>
                  <a:pt x="3180" y="5679"/>
                  <a:pt x="3144" y="5593"/>
                </a:cubicBezTo>
                <a:cubicBezTo>
                  <a:pt x="3115" y="5523"/>
                  <a:pt x="3076" y="5501"/>
                  <a:pt x="3031" y="5530"/>
                </a:cubicBezTo>
                <a:close/>
                <a:moveTo>
                  <a:pt x="19788" y="19910"/>
                </a:moveTo>
                <a:lnTo>
                  <a:pt x="10443" y="19972"/>
                </a:lnTo>
                <a:lnTo>
                  <a:pt x="7978" y="19993"/>
                </a:lnTo>
                <a:cubicBezTo>
                  <a:pt x="8988" y="20001"/>
                  <a:pt x="9753" y="20012"/>
                  <a:pt x="10870" y="20014"/>
                </a:cubicBezTo>
                <a:cubicBezTo>
                  <a:pt x="16423" y="20023"/>
                  <a:pt x="18702" y="19993"/>
                  <a:pt x="19788" y="19910"/>
                </a:cubicBezTo>
                <a:close/>
                <a:moveTo>
                  <a:pt x="26" y="20723"/>
                </a:moveTo>
                <a:cubicBezTo>
                  <a:pt x="12" y="20672"/>
                  <a:pt x="0" y="20852"/>
                  <a:pt x="0" y="21120"/>
                </a:cubicBezTo>
                <a:cubicBezTo>
                  <a:pt x="0" y="21420"/>
                  <a:pt x="63" y="21600"/>
                  <a:pt x="157" y="21600"/>
                </a:cubicBezTo>
                <a:cubicBezTo>
                  <a:pt x="287" y="21600"/>
                  <a:pt x="291" y="21541"/>
                  <a:pt x="183" y="21203"/>
                </a:cubicBezTo>
                <a:cubicBezTo>
                  <a:pt x="114" y="20987"/>
                  <a:pt x="41" y="20775"/>
                  <a:pt x="26" y="20723"/>
                </a:cubicBezTo>
                <a:close/>
                <a:moveTo>
                  <a:pt x="21574" y="20723"/>
                </a:moveTo>
                <a:cubicBezTo>
                  <a:pt x="21559" y="20775"/>
                  <a:pt x="21486" y="20987"/>
                  <a:pt x="21417" y="21203"/>
                </a:cubicBezTo>
                <a:cubicBezTo>
                  <a:pt x="21309" y="21541"/>
                  <a:pt x="21313" y="21600"/>
                  <a:pt x="21443" y="21600"/>
                </a:cubicBezTo>
                <a:cubicBezTo>
                  <a:pt x="21537" y="21600"/>
                  <a:pt x="21600" y="21420"/>
                  <a:pt x="21600" y="21120"/>
                </a:cubicBezTo>
                <a:cubicBezTo>
                  <a:pt x="21600" y="20852"/>
                  <a:pt x="21588" y="20672"/>
                  <a:pt x="21574" y="20723"/>
                </a:cubicBezTo>
                <a:close/>
              </a:path>
            </a:pathLst>
          </a:custGeom>
          <a:ln w="12700">
            <a:miter lim="400000"/>
          </a:ln>
        </p:spPr>
      </p:pic>
      <p:sp>
        <p:nvSpPr>
          <p:cNvPr id="215" name="Climate to Prosper"/>
          <p:cNvSpPr txBox="1"/>
          <p:nvPr/>
        </p:nvSpPr>
        <p:spPr>
          <a:xfrm>
            <a:off x="10358573" y="329109"/>
            <a:ext cx="3643485" cy="502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2400" b="0"/>
            </a:lvl1pPr>
          </a:lstStyle>
          <a:p>
            <a:r>
              <a:t>Climate to Prosper</a:t>
            </a:r>
          </a:p>
        </p:txBody>
      </p:sp>
      <p:sp>
        <p:nvSpPr>
          <p:cNvPr id="216" name="Slide Number"/>
          <p:cNvSpPr txBox="1">
            <a:spLocks noGrp="1"/>
          </p:cNvSpPr>
          <p:nvPr>
            <p:ph type="sldNum" sz="quarter" idx="2"/>
          </p:nvPr>
        </p:nvSpPr>
        <p:spPr>
          <a:xfrm>
            <a:off x="11920913" y="12965906"/>
            <a:ext cx="519995" cy="441885"/>
          </a:xfrm>
          <a:prstGeom prst="rect">
            <a:avLst/>
          </a:prstGeom>
          <a:effectLst>
            <a:outerShdw blurRad="12700" dist="12700" dir="5400000" rotWithShape="0">
              <a:srgbClr val="424242"/>
            </a:outerShdw>
          </a:effectLst>
        </p:spPr>
        <p:txBody>
          <a:bodyPr lIns="71437" tIns="71437" rIns="71437" bIns="71437">
            <a:normAutofit/>
          </a:bodyPr>
          <a:lstStyle>
            <a:lvl1pPr defTabSz="821531">
              <a:defRPr spc="-31">
                <a:solidFill>
                  <a:srgbClr val="CBCBCB"/>
                </a:solidFill>
                <a:latin typeface="Copperplate"/>
                <a:ea typeface="Copperplate"/>
                <a:cs typeface="Copperplate"/>
                <a:sym typeface="Copperplate"/>
              </a:defRPr>
            </a:lvl1pPr>
          </a:lstStyle>
          <a:p>
            <a:fld id="{86CB4B4D-7CA3-9044-876B-883B54F8677D}" type="slidenum">
              <a:t>‹#›</a:t>
            </a:fld>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3" name="Line"/>
          <p:cNvSpPr/>
          <p:nvPr/>
        </p:nvSpPr>
        <p:spPr>
          <a:xfrm>
            <a:off x="5048250" y="2839640"/>
            <a:ext cx="14296080" cy="128"/>
          </a:xfrm>
          <a:prstGeom prst="line">
            <a:avLst/>
          </a:prstGeom>
          <a:ln w="12700">
            <a:solidFill>
              <a:srgbClr val="B5B5AF"/>
            </a:solidFill>
            <a:miter lim="400000"/>
          </a:ln>
          <a:effectLst>
            <a:outerShdw blurRad="12700" dist="12700" rotWithShape="0">
              <a:srgbClr val="FFFFFF">
                <a:alpha val="82000"/>
              </a:srgbClr>
            </a:outerShdw>
          </a:effectLst>
        </p:spPr>
        <p:txBody>
          <a:bodyPr lIns="0" tIns="0" rIns="0" bIns="0"/>
          <a:lstStyle/>
          <a:p>
            <a:pPr algn="l" defTabSz="642937">
              <a:defRPr sz="1600" b="0">
                <a:solidFill>
                  <a:srgbClr val="000000"/>
                </a:solidFill>
                <a:latin typeface="Helvetica"/>
                <a:ea typeface="Helvetica"/>
                <a:cs typeface="Helvetica"/>
                <a:sym typeface="Helvetica"/>
              </a:defRPr>
            </a:pPr>
            <a:endParaRPr/>
          </a:p>
        </p:txBody>
      </p:sp>
      <p:sp>
        <p:nvSpPr>
          <p:cNvPr id="224" name="Title Text"/>
          <p:cNvSpPr txBox="1">
            <a:spLocks noGrp="1"/>
          </p:cNvSpPr>
          <p:nvPr>
            <p:ph type="title"/>
          </p:nvPr>
        </p:nvSpPr>
        <p:spPr>
          <a:xfrm>
            <a:off x="4833937" y="583831"/>
            <a:ext cx="14716126" cy="2411017"/>
          </a:xfrm>
          <a:prstGeom prst="rect">
            <a:avLst/>
          </a:prstGeom>
        </p:spPr>
        <p:txBody>
          <a:bodyPr lIns="71437" tIns="71437" rIns="71437" bIns="71437" anchor="b"/>
          <a:lstStyle>
            <a:lvl1pPr defTabSz="821531">
              <a:defRPr sz="7000">
                <a:solidFill>
                  <a:srgbClr val="000000"/>
                </a:solidFill>
                <a:latin typeface="Helvetica Neue"/>
                <a:ea typeface="Helvetica Neue"/>
                <a:cs typeface="Helvetica Neue"/>
                <a:sym typeface="Helvetica Neue"/>
              </a:defRPr>
            </a:lvl1pPr>
          </a:lstStyle>
          <a:p>
            <a:r>
              <a:t>Title Text</a:t>
            </a:r>
          </a:p>
        </p:txBody>
      </p:sp>
      <p:sp>
        <p:nvSpPr>
          <p:cNvPr id="225" name="Body Level One…"/>
          <p:cNvSpPr txBox="1">
            <a:spLocks noGrp="1"/>
          </p:cNvSpPr>
          <p:nvPr>
            <p:ph type="body" sz="half" idx="1"/>
          </p:nvPr>
        </p:nvSpPr>
        <p:spPr>
          <a:xfrm>
            <a:off x="4833937" y="3314551"/>
            <a:ext cx="14716126" cy="8840391"/>
          </a:xfrm>
          <a:prstGeom prst="rect">
            <a:avLst/>
          </a:prstGeom>
        </p:spPr>
        <p:txBody>
          <a:bodyPr lIns="71437" tIns="71437" rIns="71437" bIns="71437"/>
          <a:lstStyle>
            <a:lvl1pPr marL="1118055" indent="-800555" defTabSz="821531">
              <a:spcBef>
                <a:spcPts val="2500"/>
              </a:spcBef>
              <a:buClrTx/>
              <a:buSzPct val="100000"/>
              <a:defRPr sz="4200">
                <a:solidFill>
                  <a:srgbClr val="515151"/>
                </a:solidFill>
              </a:defRPr>
            </a:lvl1pPr>
            <a:lvl2pPr marL="1562555" indent="-800555" defTabSz="821531">
              <a:spcBef>
                <a:spcPts val="2500"/>
              </a:spcBef>
              <a:buClrTx/>
              <a:buSzPct val="100000"/>
              <a:defRPr sz="4200">
                <a:solidFill>
                  <a:srgbClr val="515151"/>
                </a:solidFill>
              </a:defRPr>
            </a:lvl2pPr>
            <a:lvl3pPr marL="2007055" indent="-800555" defTabSz="821531">
              <a:spcBef>
                <a:spcPts val="2500"/>
              </a:spcBef>
              <a:buClrTx/>
              <a:buSzPct val="100000"/>
              <a:defRPr sz="4200">
                <a:solidFill>
                  <a:srgbClr val="515151"/>
                </a:solidFill>
              </a:defRPr>
            </a:lvl3pPr>
            <a:lvl4pPr marL="2451555" indent="-800555" defTabSz="821531">
              <a:spcBef>
                <a:spcPts val="2500"/>
              </a:spcBef>
              <a:buClrTx/>
              <a:buSzPct val="100000"/>
              <a:defRPr sz="4200">
                <a:solidFill>
                  <a:srgbClr val="515151"/>
                </a:solidFill>
              </a:defRPr>
            </a:lvl4pPr>
            <a:lvl5pPr marL="2896055" indent="-800555" defTabSz="821531">
              <a:spcBef>
                <a:spcPts val="2500"/>
              </a:spcBef>
              <a:buClrTx/>
              <a:buSzPct val="100000"/>
              <a:defRPr sz="4200">
                <a:solidFill>
                  <a:srgbClr val="515151"/>
                </a:solidFill>
              </a:defRPr>
            </a:lvl5pPr>
          </a:lstStyle>
          <a:p>
            <a:r>
              <a:t>Body Level One</a:t>
            </a:r>
          </a:p>
          <a:p>
            <a:pPr lvl="1"/>
            <a:r>
              <a:t>Body Level Two</a:t>
            </a:r>
          </a:p>
          <a:p>
            <a:pPr lvl="2"/>
            <a:r>
              <a:t>Body Level Three</a:t>
            </a:r>
          </a:p>
          <a:p>
            <a:pPr lvl="3"/>
            <a:r>
              <a:t>Body Level Four</a:t>
            </a:r>
          </a:p>
          <a:p>
            <a:pPr lvl="4"/>
            <a:r>
              <a:t>Body Level Five</a:t>
            </a:r>
          </a:p>
        </p:txBody>
      </p:sp>
      <p:grpSp>
        <p:nvGrpSpPr>
          <p:cNvPr id="228" name="Group"/>
          <p:cNvGrpSpPr/>
          <p:nvPr/>
        </p:nvGrpSpPr>
        <p:grpSpPr>
          <a:xfrm>
            <a:off x="10829530" y="329109"/>
            <a:ext cx="9798421" cy="502642"/>
            <a:chOff x="470957" y="12069"/>
            <a:chExt cx="9798419" cy="502640"/>
          </a:xfrm>
        </p:grpSpPr>
        <p:sp>
          <p:nvSpPr>
            <p:cNvPr id="226" name="Climate to Prosper"/>
            <p:cNvSpPr txBox="1"/>
            <p:nvPr/>
          </p:nvSpPr>
          <p:spPr>
            <a:xfrm>
              <a:off x="470957" y="12069"/>
              <a:ext cx="2701570" cy="5026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defRPr sz="2400" b="0"/>
              </a:lvl1pPr>
            </a:lstStyle>
            <a:p>
              <a:r>
                <a:t>Climate to Prosper</a:t>
              </a:r>
            </a:p>
          </p:txBody>
        </p:sp>
        <p:pic>
          <p:nvPicPr>
            <p:cNvPr id="227" name="ucl.jpg" descr="ucl.jpg"/>
            <p:cNvPicPr>
              <a:picLocks noChangeAspect="1"/>
            </p:cNvPicPr>
            <p:nvPr/>
          </p:nvPicPr>
          <p:blipFill>
            <a:blip r:embed="rId3"/>
            <a:srcRect/>
            <a:stretch>
              <a:fillRect/>
            </a:stretch>
          </p:blipFill>
          <p:spPr>
            <a:xfrm>
              <a:off x="9285251" y="63908"/>
              <a:ext cx="984127" cy="410767"/>
            </a:xfrm>
            <a:custGeom>
              <a:avLst/>
              <a:gdLst/>
              <a:ahLst/>
              <a:cxnLst>
                <a:cxn ang="0">
                  <a:pos x="wd2" y="hd2"/>
                </a:cxn>
                <a:cxn ang="5400000">
                  <a:pos x="wd2" y="hd2"/>
                </a:cxn>
                <a:cxn ang="10800000">
                  <a:pos x="wd2" y="hd2"/>
                </a:cxn>
                <a:cxn ang="16200000">
                  <a:pos x="wd2" y="hd2"/>
                </a:cxn>
              </a:cxnLst>
              <a:rect l="0" t="0" r="r" b="b"/>
              <a:pathLst>
                <a:path w="21600" h="21600" extrusionOk="0">
                  <a:moveTo>
                    <a:pt x="21461" y="0"/>
                  </a:moveTo>
                  <a:cubicBezTo>
                    <a:pt x="21343" y="0"/>
                    <a:pt x="21328" y="84"/>
                    <a:pt x="21426" y="459"/>
                  </a:cubicBezTo>
                  <a:cubicBezTo>
                    <a:pt x="21490" y="707"/>
                    <a:pt x="21560" y="897"/>
                    <a:pt x="21574" y="897"/>
                  </a:cubicBezTo>
                  <a:cubicBezTo>
                    <a:pt x="21587" y="897"/>
                    <a:pt x="21600" y="707"/>
                    <a:pt x="21600" y="459"/>
                  </a:cubicBezTo>
                  <a:cubicBezTo>
                    <a:pt x="21600" y="208"/>
                    <a:pt x="21540" y="0"/>
                    <a:pt x="21461" y="0"/>
                  </a:cubicBezTo>
                  <a:close/>
                  <a:moveTo>
                    <a:pt x="11688" y="4717"/>
                  </a:moveTo>
                  <a:cubicBezTo>
                    <a:pt x="11140" y="4712"/>
                    <a:pt x="10390" y="5416"/>
                    <a:pt x="10025" y="6261"/>
                  </a:cubicBezTo>
                  <a:cubicBezTo>
                    <a:pt x="9123" y="8345"/>
                    <a:pt x="9060" y="12652"/>
                    <a:pt x="9903" y="14609"/>
                  </a:cubicBezTo>
                  <a:cubicBezTo>
                    <a:pt x="10083" y="15027"/>
                    <a:pt x="10208" y="15465"/>
                    <a:pt x="10182" y="15569"/>
                  </a:cubicBezTo>
                  <a:cubicBezTo>
                    <a:pt x="10127" y="15779"/>
                    <a:pt x="8230" y="15837"/>
                    <a:pt x="8144" y="15631"/>
                  </a:cubicBezTo>
                  <a:cubicBezTo>
                    <a:pt x="8114" y="15560"/>
                    <a:pt x="8224" y="14966"/>
                    <a:pt x="8387" y="14337"/>
                  </a:cubicBezTo>
                  <a:lnTo>
                    <a:pt x="8684" y="13210"/>
                  </a:lnTo>
                  <a:lnTo>
                    <a:pt x="8718" y="9183"/>
                  </a:lnTo>
                  <a:lnTo>
                    <a:pt x="8753" y="5176"/>
                  </a:lnTo>
                  <a:lnTo>
                    <a:pt x="8013" y="5176"/>
                  </a:lnTo>
                  <a:lnTo>
                    <a:pt x="7281" y="5176"/>
                  </a:lnTo>
                  <a:lnTo>
                    <a:pt x="7307" y="8849"/>
                  </a:lnTo>
                  <a:cubicBezTo>
                    <a:pt x="7333" y="12300"/>
                    <a:pt x="7320" y="12557"/>
                    <a:pt x="7133" y="13127"/>
                  </a:cubicBezTo>
                  <a:cubicBezTo>
                    <a:pt x="6901" y="13836"/>
                    <a:pt x="6454" y="13942"/>
                    <a:pt x="6184" y="13357"/>
                  </a:cubicBezTo>
                  <a:cubicBezTo>
                    <a:pt x="6030" y="13023"/>
                    <a:pt x="6010" y="12573"/>
                    <a:pt x="6010" y="9078"/>
                  </a:cubicBezTo>
                  <a:lnTo>
                    <a:pt x="6010" y="5176"/>
                  </a:lnTo>
                  <a:lnTo>
                    <a:pt x="5252" y="5176"/>
                  </a:lnTo>
                  <a:lnTo>
                    <a:pt x="4485" y="5176"/>
                  </a:lnTo>
                  <a:lnTo>
                    <a:pt x="4529" y="9287"/>
                  </a:lnTo>
                  <a:cubicBezTo>
                    <a:pt x="4565" y="13524"/>
                    <a:pt x="4625" y="14288"/>
                    <a:pt x="5017" y="15068"/>
                  </a:cubicBezTo>
                  <a:cubicBezTo>
                    <a:pt x="5097" y="15228"/>
                    <a:pt x="5141" y="15438"/>
                    <a:pt x="5113" y="15548"/>
                  </a:cubicBezTo>
                  <a:cubicBezTo>
                    <a:pt x="5084" y="15658"/>
                    <a:pt x="3975" y="15757"/>
                    <a:pt x="2648" y="15757"/>
                  </a:cubicBezTo>
                  <a:lnTo>
                    <a:pt x="235" y="15757"/>
                  </a:lnTo>
                  <a:lnTo>
                    <a:pt x="270" y="17447"/>
                  </a:lnTo>
                  <a:lnTo>
                    <a:pt x="296" y="19117"/>
                  </a:lnTo>
                  <a:lnTo>
                    <a:pt x="10434" y="19117"/>
                  </a:lnTo>
                  <a:lnTo>
                    <a:pt x="20564" y="19117"/>
                  </a:lnTo>
                  <a:lnTo>
                    <a:pt x="20564" y="17447"/>
                  </a:lnTo>
                  <a:lnTo>
                    <a:pt x="20564" y="15757"/>
                  </a:lnTo>
                  <a:lnTo>
                    <a:pt x="19179" y="15694"/>
                  </a:lnTo>
                  <a:lnTo>
                    <a:pt x="17794" y="15631"/>
                  </a:lnTo>
                  <a:lnTo>
                    <a:pt x="17785" y="14859"/>
                  </a:lnTo>
                  <a:cubicBezTo>
                    <a:pt x="17760" y="13180"/>
                    <a:pt x="17828" y="13302"/>
                    <a:pt x="16879" y="13231"/>
                  </a:cubicBezTo>
                  <a:lnTo>
                    <a:pt x="16008" y="13169"/>
                  </a:lnTo>
                  <a:lnTo>
                    <a:pt x="15982" y="9183"/>
                  </a:lnTo>
                  <a:lnTo>
                    <a:pt x="15956" y="5217"/>
                  </a:lnTo>
                  <a:lnTo>
                    <a:pt x="15416" y="5134"/>
                  </a:lnTo>
                  <a:cubicBezTo>
                    <a:pt x="15120" y="5092"/>
                    <a:pt x="14786" y="5093"/>
                    <a:pt x="14667" y="5134"/>
                  </a:cubicBezTo>
                  <a:lnTo>
                    <a:pt x="14449" y="5217"/>
                  </a:lnTo>
                  <a:lnTo>
                    <a:pt x="14467" y="10414"/>
                  </a:lnTo>
                  <a:lnTo>
                    <a:pt x="14484" y="15631"/>
                  </a:lnTo>
                  <a:lnTo>
                    <a:pt x="13988" y="15715"/>
                  </a:lnTo>
                  <a:cubicBezTo>
                    <a:pt x="13215" y="15822"/>
                    <a:pt x="13179" y="15687"/>
                    <a:pt x="13570" y="14463"/>
                  </a:cubicBezTo>
                  <a:lnTo>
                    <a:pt x="13909" y="13398"/>
                  </a:lnTo>
                  <a:lnTo>
                    <a:pt x="13291" y="12647"/>
                  </a:lnTo>
                  <a:cubicBezTo>
                    <a:pt x="12734" y="11975"/>
                    <a:pt x="12402" y="11865"/>
                    <a:pt x="12533" y="12376"/>
                  </a:cubicBezTo>
                  <a:cubicBezTo>
                    <a:pt x="12560" y="12480"/>
                    <a:pt x="12457" y="12827"/>
                    <a:pt x="12298" y="13148"/>
                  </a:cubicBezTo>
                  <a:cubicBezTo>
                    <a:pt x="11888" y="13974"/>
                    <a:pt x="11519" y="13911"/>
                    <a:pt x="11122" y="12960"/>
                  </a:cubicBezTo>
                  <a:cubicBezTo>
                    <a:pt x="10821" y="12238"/>
                    <a:pt x="10799" y="12098"/>
                    <a:pt x="10800" y="10643"/>
                  </a:cubicBezTo>
                  <a:cubicBezTo>
                    <a:pt x="10802" y="8766"/>
                    <a:pt x="10925" y="8113"/>
                    <a:pt x="11384" y="7576"/>
                  </a:cubicBezTo>
                  <a:cubicBezTo>
                    <a:pt x="11724" y="7176"/>
                    <a:pt x="11748" y="7176"/>
                    <a:pt x="12089" y="7576"/>
                  </a:cubicBezTo>
                  <a:cubicBezTo>
                    <a:pt x="12283" y="7802"/>
                    <a:pt x="12482" y="8215"/>
                    <a:pt x="12533" y="8494"/>
                  </a:cubicBezTo>
                  <a:cubicBezTo>
                    <a:pt x="12651" y="9139"/>
                    <a:pt x="12710" y="9129"/>
                    <a:pt x="13352" y="8348"/>
                  </a:cubicBezTo>
                  <a:lnTo>
                    <a:pt x="13883" y="7701"/>
                  </a:lnTo>
                  <a:lnTo>
                    <a:pt x="13709" y="7033"/>
                  </a:lnTo>
                  <a:cubicBezTo>
                    <a:pt x="13418" y="5887"/>
                    <a:pt x="12410" y="4723"/>
                    <a:pt x="11688" y="4717"/>
                  </a:cubicBezTo>
                  <a:close/>
                  <a:moveTo>
                    <a:pt x="3031" y="5530"/>
                  </a:moveTo>
                  <a:cubicBezTo>
                    <a:pt x="2896" y="5618"/>
                    <a:pt x="2726" y="6073"/>
                    <a:pt x="2726" y="6470"/>
                  </a:cubicBezTo>
                  <a:cubicBezTo>
                    <a:pt x="2726" y="6793"/>
                    <a:pt x="2644" y="7066"/>
                    <a:pt x="2517" y="7179"/>
                  </a:cubicBezTo>
                  <a:cubicBezTo>
                    <a:pt x="2349" y="7329"/>
                    <a:pt x="2313" y="7537"/>
                    <a:pt x="2299" y="8494"/>
                  </a:cubicBezTo>
                  <a:lnTo>
                    <a:pt x="2282" y="9663"/>
                  </a:lnTo>
                  <a:lnTo>
                    <a:pt x="2953" y="9725"/>
                  </a:lnTo>
                  <a:cubicBezTo>
                    <a:pt x="3319" y="9761"/>
                    <a:pt x="3672" y="9749"/>
                    <a:pt x="3736" y="9704"/>
                  </a:cubicBezTo>
                  <a:cubicBezTo>
                    <a:pt x="3882" y="9605"/>
                    <a:pt x="3884" y="9305"/>
                    <a:pt x="3745" y="9099"/>
                  </a:cubicBezTo>
                  <a:cubicBezTo>
                    <a:pt x="3685" y="9010"/>
                    <a:pt x="3664" y="8631"/>
                    <a:pt x="3693" y="8202"/>
                  </a:cubicBezTo>
                  <a:cubicBezTo>
                    <a:pt x="3729" y="7674"/>
                    <a:pt x="3704" y="7416"/>
                    <a:pt x="3606" y="7325"/>
                  </a:cubicBezTo>
                  <a:cubicBezTo>
                    <a:pt x="3530" y="7255"/>
                    <a:pt x="3406" y="6873"/>
                    <a:pt x="3336" y="6470"/>
                  </a:cubicBezTo>
                  <a:cubicBezTo>
                    <a:pt x="3265" y="6066"/>
                    <a:pt x="3180" y="5679"/>
                    <a:pt x="3144" y="5593"/>
                  </a:cubicBezTo>
                  <a:cubicBezTo>
                    <a:pt x="3115" y="5523"/>
                    <a:pt x="3076" y="5501"/>
                    <a:pt x="3031" y="5530"/>
                  </a:cubicBezTo>
                  <a:close/>
                  <a:moveTo>
                    <a:pt x="19788" y="19910"/>
                  </a:moveTo>
                  <a:lnTo>
                    <a:pt x="10443" y="19972"/>
                  </a:lnTo>
                  <a:lnTo>
                    <a:pt x="7978" y="19993"/>
                  </a:lnTo>
                  <a:cubicBezTo>
                    <a:pt x="8988" y="20001"/>
                    <a:pt x="9753" y="20012"/>
                    <a:pt x="10870" y="20014"/>
                  </a:cubicBezTo>
                  <a:cubicBezTo>
                    <a:pt x="16423" y="20023"/>
                    <a:pt x="18702" y="19993"/>
                    <a:pt x="19788" y="19910"/>
                  </a:cubicBezTo>
                  <a:close/>
                  <a:moveTo>
                    <a:pt x="26" y="20723"/>
                  </a:moveTo>
                  <a:cubicBezTo>
                    <a:pt x="12" y="20672"/>
                    <a:pt x="0" y="20852"/>
                    <a:pt x="0" y="21120"/>
                  </a:cubicBezTo>
                  <a:cubicBezTo>
                    <a:pt x="0" y="21420"/>
                    <a:pt x="63" y="21600"/>
                    <a:pt x="157" y="21600"/>
                  </a:cubicBezTo>
                  <a:cubicBezTo>
                    <a:pt x="287" y="21600"/>
                    <a:pt x="291" y="21541"/>
                    <a:pt x="183" y="21203"/>
                  </a:cubicBezTo>
                  <a:cubicBezTo>
                    <a:pt x="114" y="20987"/>
                    <a:pt x="41" y="20775"/>
                    <a:pt x="26" y="20723"/>
                  </a:cubicBezTo>
                  <a:close/>
                  <a:moveTo>
                    <a:pt x="21574" y="20723"/>
                  </a:moveTo>
                  <a:cubicBezTo>
                    <a:pt x="21559" y="20775"/>
                    <a:pt x="21486" y="20987"/>
                    <a:pt x="21417" y="21203"/>
                  </a:cubicBezTo>
                  <a:cubicBezTo>
                    <a:pt x="21309" y="21541"/>
                    <a:pt x="21313" y="21600"/>
                    <a:pt x="21443" y="21600"/>
                  </a:cubicBezTo>
                  <a:cubicBezTo>
                    <a:pt x="21537" y="21600"/>
                    <a:pt x="21600" y="21420"/>
                    <a:pt x="21600" y="21120"/>
                  </a:cubicBezTo>
                  <a:cubicBezTo>
                    <a:pt x="21600" y="20852"/>
                    <a:pt x="21588" y="20672"/>
                    <a:pt x="21574" y="20723"/>
                  </a:cubicBezTo>
                  <a:close/>
                </a:path>
              </a:pathLst>
            </a:custGeom>
            <a:ln w="12700" cap="flat">
              <a:noFill/>
              <a:miter lim="400000"/>
            </a:ln>
            <a:effectLst/>
          </p:spPr>
        </p:pic>
      </p:grpSp>
      <p:sp>
        <p:nvSpPr>
          <p:cNvPr id="229" name="Slide Number"/>
          <p:cNvSpPr txBox="1">
            <a:spLocks noGrp="1"/>
          </p:cNvSpPr>
          <p:nvPr>
            <p:ph type="sldNum" sz="quarter" idx="2"/>
          </p:nvPr>
        </p:nvSpPr>
        <p:spPr>
          <a:xfrm>
            <a:off x="11952882" y="12965906"/>
            <a:ext cx="460376" cy="549276"/>
          </a:xfrm>
          <a:prstGeom prst="rect">
            <a:avLst/>
          </a:prstGeom>
        </p:spPr>
        <p:txBody>
          <a:bodyPr lIns="71437" tIns="71437" rIns="71437" bIns="71437">
            <a:normAutofit/>
          </a:bodyPr>
          <a:lstStyle>
            <a:lvl1pPr defTabSz="821531">
              <a:defRPr>
                <a:solidFill>
                  <a:srgbClr val="515151"/>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36" name="ucl.jpg" descr="ucl.jpg"/>
          <p:cNvPicPr>
            <a:picLocks noChangeAspect="1"/>
          </p:cNvPicPr>
          <p:nvPr/>
        </p:nvPicPr>
        <p:blipFill>
          <a:blip r:embed="rId3"/>
          <a:stretch>
            <a:fillRect/>
          </a:stretch>
        </p:blipFill>
        <p:spPr>
          <a:xfrm>
            <a:off x="19643824" y="380948"/>
            <a:ext cx="984127" cy="410766"/>
          </a:xfrm>
          <a:custGeom>
            <a:avLst/>
            <a:gdLst/>
            <a:ahLst/>
            <a:cxnLst>
              <a:cxn ang="0">
                <a:pos x="wd2" y="hd2"/>
              </a:cxn>
              <a:cxn ang="5400000">
                <a:pos x="wd2" y="hd2"/>
              </a:cxn>
              <a:cxn ang="10800000">
                <a:pos x="wd2" y="hd2"/>
              </a:cxn>
              <a:cxn ang="16200000">
                <a:pos x="wd2" y="hd2"/>
              </a:cxn>
            </a:cxnLst>
            <a:rect l="0" t="0" r="r" b="b"/>
            <a:pathLst>
              <a:path w="21600" h="21600" extrusionOk="0">
                <a:moveTo>
                  <a:pt x="21461" y="0"/>
                </a:moveTo>
                <a:cubicBezTo>
                  <a:pt x="21343" y="0"/>
                  <a:pt x="21328" y="84"/>
                  <a:pt x="21426" y="459"/>
                </a:cubicBezTo>
                <a:cubicBezTo>
                  <a:pt x="21490" y="707"/>
                  <a:pt x="21560" y="897"/>
                  <a:pt x="21574" y="897"/>
                </a:cubicBezTo>
                <a:cubicBezTo>
                  <a:pt x="21587" y="897"/>
                  <a:pt x="21600" y="707"/>
                  <a:pt x="21600" y="459"/>
                </a:cubicBezTo>
                <a:cubicBezTo>
                  <a:pt x="21600" y="208"/>
                  <a:pt x="21540" y="0"/>
                  <a:pt x="21461" y="0"/>
                </a:cubicBezTo>
                <a:close/>
                <a:moveTo>
                  <a:pt x="11688" y="4717"/>
                </a:moveTo>
                <a:cubicBezTo>
                  <a:pt x="11140" y="4712"/>
                  <a:pt x="10390" y="5416"/>
                  <a:pt x="10025" y="6261"/>
                </a:cubicBezTo>
                <a:cubicBezTo>
                  <a:pt x="9123" y="8345"/>
                  <a:pt x="9060" y="12652"/>
                  <a:pt x="9903" y="14609"/>
                </a:cubicBezTo>
                <a:cubicBezTo>
                  <a:pt x="10083" y="15027"/>
                  <a:pt x="10208" y="15465"/>
                  <a:pt x="10182" y="15569"/>
                </a:cubicBezTo>
                <a:cubicBezTo>
                  <a:pt x="10127" y="15779"/>
                  <a:pt x="8230" y="15837"/>
                  <a:pt x="8144" y="15631"/>
                </a:cubicBezTo>
                <a:cubicBezTo>
                  <a:pt x="8114" y="15560"/>
                  <a:pt x="8224" y="14966"/>
                  <a:pt x="8387" y="14337"/>
                </a:cubicBezTo>
                <a:lnTo>
                  <a:pt x="8684" y="13210"/>
                </a:lnTo>
                <a:lnTo>
                  <a:pt x="8718" y="9183"/>
                </a:lnTo>
                <a:lnTo>
                  <a:pt x="8753" y="5176"/>
                </a:lnTo>
                <a:lnTo>
                  <a:pt x="8013" y="5176"/>
                </a:lnTo>
                <a:lnTo>
                  <a:pt x="7281" y="5176"/>
                </a:lnTo>
                <a:lnTo>
                  <a:pt x="7307" y="8849"/>
                </a:lnTo>
                <a:cubicBezTo>
                  <a:pt x="7333" y="12300"/>
                  <a:pt x="7320" y="12557"/>
                  <a:pt x="7133" y="13127"/>
                </a:cubicBezTo>
                <a:cubicBezTo>
                  <a:pt x="6901" y="13836"/>
                  <a:pt x="6454" y="13942"/>
                  <a:pt x="6184" y="13357"/>
                </a:cubicBezTo>
                <a:cubicBezTo>
                  <a:pt x="6030" y="13023"/>
                  <a:pt x="6010" y="12573"/>
                  <a:pt x="6010" y="9078"/>
                </a:cubicBezTo>
                <a:lnTo>
                  <a:pt x="6010" y="5176"/>
                </a:lnTo>
                <a:lnTo>
                  <a:pt x="5252" y="5176"/>
                </a:lnTo>
                <a:lnTo>
                  <a:pt x="4485" y="5176"/>
                </a:lnTo>
                <a:lnTo>
                  <a:pt x="4529" y="9287"/>
                </a:lnTo>
                <a:cubicBezTo>
                  <a:pt x="4565" y="13524"/>
                  <a:pt x="4625" y="14288"/>
                  <a:pt x="5017" y="15068"/>
                </a:cubicBezTo>
                <a:cubicBezTo>
                  <a:pt x="5097" y="15228"/>
                  <a:pt x="5141" y="15438"/>
                  <a:pt x="5113" y="15548"/>
                </a:cubicBezTo>
                <a:cubicBezTo>
                  <a:pt x="5084" y="15658"/>
                  <a:pt x="3975" y="15757"/>
                  <a:pt x="2648" y="15757"/>
                </a:cubicBezTo>
                <a:lnTo>
                  <a:pt x="235" y="15757"/>
                </a:lnTo>
                <a:lnTo>
                  <a:pt x="270" y="17447"/>
                </a:lnTo>
                <a:lnTo>
                  <a:pt x="296" y="19117"/>
                </a:lnTo>
                <a:lnTo>
                  <a:pt x="10434" y="19117"/>
                </a:lnTo>
                <a:lnTo>
                  <a:pt x="20564" y="19117"/>
                </a:lnTo>
                <a:lnTo>
                  <a:pt x="20564" y="17447"/>
                </a:lnTo>
                <a:lnTo>
                  <a:pt x="20564" y="15757"/>
                </a:lnTo>
                <a:lnTo>
                  <a:pt x="19179" y="15694"/>
                </a:lnTo>
                <a:lnTo>
                  <a:pt x="17794" y="15631"/>
                </a:lnTo>
                <a:lnTo>
                  <a:pt x="17785" y="14859"/>
                </a:lnTo>
                <a:cubicBezTo>
                  <a:pt x="17760" y="13180"/>
                  <a:pt x="17828" y="13302"/>
                  <a:pt x="16879" y="13231"/>
                </a:cubicBezTo>
                <a:lnTo>
                  <a:pt x="16008" y="13169"/>
                </a:lnTo>
                <a:lnTo>
                  <a:pt x="15982" y="9183"/>
                </a:lnTo>
                <a:lnTo>
                  <a:pt x="15956" y="5217"/>
                </a:lnTo>
                <a:lnTo>
                  <a:pt x="15416" y="5134"/>
                </a:lnTo>
                <a:cubicBezTo>
                  <a:pt x="15120" y="5092"/>
                  <a:pt x="14786" y="5093"/>
                  <a:pt x="14667" y="5134"/>
                </a:cubicBezTo>
                <a:lnTo>
                  <a:pt x="14449" y="5217"/>
                </a:lnTo>
                <a:lnTo>
                  <a:pt x="14467" y="10414"/>
                </a:lnTo>
                <a:lnTo>
                  <a:pt x="14484" y="15631"/>
                </a:lnTo>
                <a:lnTo>
                  <a:pt x="13988" y="15715"/>
                </a:lnTo>
                <a:cubicBezTo>
                  <a:pt x="13215" y="15822"/>
                  <a:pt x="13179" y="15687"/>
                  <a:pt x="13570" y="14463"/>
                </a:cubicBezTo>
                <a:lnTo>
                  <a:pt x="13909" y="13398"/>
                </a:lnTo>
                <a:lnTo>
                  <a:pt x="13291" y="12647"/>
                </a:lnTo>
                <a:cubicBezTo>
                  <a:pt x="12734" y="11975"/>
                  <a:pt x="12402" y="11865"/>
                  <a:pt x="12533" y="12376"/>
                </a:cubicBezTo>
                <a:cubicBezTo>
                  <a:pt x="12560" y="12480"/>
                  <a:pt x="12457" y="12827"/>
                  <a:pt x="12298" y="13148"/>
                </a:cubicBezTo>
                <a:cubicBezTo>
                  <a:pt x="11888" y="13974"/>
                  <a:pt x="11519" y="13911"/>
                  <a:pt x="11122" y="12960"/>
                </a:cubicBezTo>
                <a:cubicBezTo>
                  <a:pt x="10821" y="12238"/>
                  <a:pt x="10799" y="12098"/>
                  <a:pt x="10800" y="10643"/>
                </a:cubicBezTo>
                <a:cubicBezTo>
                  <a:pt x="10802" y="8766"/>
                  <a:pt x="10925" y="8113"/>
                  <a:pt x="11384" y="7576"/>
                </a:cubicBezTo>
                <a:cubicBezTo>
                  <a:pt x="11724" y="7176"/>
                  <a:pt x="11748" y="7176"/>
                  <a:pt x="12089" y="7576"/>
                </a:cubicBezTo>
                <a:cubicBezTo>
                  <a:pt x="12283" y="7802"/>
                  <a:pt x="12482" y="8215"/>
                  <a:pt x="12533" y="8494"/>
                </a:cubicBezTo>
                <a:cubicBezTo>
                  <a:pt x="12651" y="9139"/>
                  <a:pt x="12710" y="9129"/>
                  <a:pt x="13352" y="8348"/>
                </a:cubicBezTo>
                <a:lnTo>
                  <a:pt x="13883" y="7701"/>
                </a:lnTo>
                <a:lnTo>
                  <a:pt x="13709" y="7033"/>
                </a:lnTo>
                <a:cubicBezTo>
                  <a:pt x="13418" y="5887"/>
                  <a:pt x="12410" y="4723"/>
                  <a:pt x="11688" y="4717"/>
                </a:cubicBezTo>
                <a:close/>
                <a:moveTo>
                  <a:pt x="3031" y="5530"/>
                </a:moveTo>
                <a:cubicBezTo>
                  <a:pt x="2896" y="5618"/>
                  <a:pt x="2726" y="6073"/>
                  <a:pt x="2726" y="6470"/>
                </a:cubicBezTo>
                <a:cubicBezTo>
                  <a:pt x="2726" y="6793"/>
                  <a:pt x="2644" y="7066"/>
                  <a:pt x="2517" y="7179"/>
                </a:cubicBezTo>
                <a:cubicBezTo>
                  <a:pt x="2349" y="7329"/>
                  <a:pt x="2313" y="7537"/>
                  <a:pt x="2299" y="8494"/>
                </a:cubicBezTo>
                <a:lnTo>
                  <a:pt x="2282" y="9663"/>
                </a:lnTo>
                <a:lnTo>
                  <a:pt x="2953" y="9725"/>
                </a:lnTo>
                <a:cubicBezTo>
                  <a:pt x="3319" y="9761"/>
                  <a:pt x="3672" y="9749"/>
                  <a:pt x="3736" y="9704"/>
                </a:cubicBezTo>
                <a:cubicBezTo>
                  <a:pt x="3882" y="9605"/>
                  <a:pt x="3884" y="9305"/>
                  <a:pt x="3745" y="9099"/>
                </a:cubicBezTo>
                <a:cubicBezTo>
                  <a:pt x="3685" y="9010"/>
                  <a:pt x="3664" y="8631"/>
                  <a:pt x="3693" y="8202"/>
                </a:cubicBezTo>
                <a:cubicBezTo>
                  <a:pt x="3729" y="7674"/>
                  <a:pt x="3704" y="7416"/>
                  <a:pt x="3606" y="7325"/>
                </a:cubicBezTo>
                <a:cubicBezTo>
                  <a:pt x="3530" y="7255"/>
                  <a:pt x="3406" y="6873"/>
                  <a:pt x="3336" y="6470"/>
                </a:cubicBezTo>
                <a:cubicBezTo>
                  <a:pt x="3265" y="6066"/>
                  <a:pt x="3180" y="5679"/>
                  <a:pt x="3144" y="5593"/>
                </a:cubicBezTo>
                <a:cubicBezTo>
                  <a:pt x="3115" y="5523"/>
                  <a:pt x="3076" y="5501"/>
                  <a:pt x="3031" y="5530"/>
                </a:cubicBezTo>
                <a:close/>
                <a:moveTo>
                  <a:pt x="19788" y="19910"/>
                </a:moveTo>
                <a:lnTo>
                  <a:pt x="10443" y="19972"/>
                </a:lnTo>
                <a:lnTo>
                  <a:pt x="7978" y="19993"/>
                </a:lnTo>
                <a:cubicBezTo>
                  <a:pt x="8988" y="20001"/>
                  <a:pt x="9753" y="20012"/>
                  <a:pt x="10870" y="20014"/>
                </a:cubicBezTo>
                <a:cubicBezTo>
                  <a:pt x="16423" y="20023"/>
                  <a:pt x="18702" y="19993"/>
                  <a:pt x="19788" y="19910"/>
                </a:cubicBezTo>
                <a:close/>
                <a:moveTo>
                  <a:pt x="26" y="20723"/>
                </a:moveTo>
                <a:cubicBezTo>
                  <a:pt x="12" y="20672"/>
                  <a:pt x="0" y="20852"/>
                  <a:pt x="0" y="21120"/>
                </a:cubicBezTo>
                <a:cubicBezTo>
                  <a:pt x="0" y="21420"/>
                  <a:pt x="63" y="21600"/>
                  <a:pt x="157" y="21600"/>
                </a:cubicBezTo>
                <a:cubicBezTo>
                  <a:pt x="287" y="21600"/>
                  <a:pt x="291" y="21541"/>
                  <a:pt x="183" y="21203"/>
                </a:cubicBezTo>
                <a:cubicBezTo>
                  <a:pt x="114" y="20987"/>
                  <a:pt x="41" y="20775"/>
                  <a:pt x="26" y="20723"/>
                </a:cubicBezTo>
                <a:close/>
                <a:moveTo>
                  <a:pt x="21574" y="20723"/>
                </a:moveTo>
                <a:cubicBezTo>
                  <a:pt x="21559" y="20775"/>
                  <a:pt x="21486" y="20987"/>
                  <a:pt x="21417" y="21203"/>
                </a:cubicBezTo>
                <a:cubicBezTo>
                  <a:pt x="21309" y="21541"/>
                  <a:pt x="21313" y="21600"/>
                  <a:pt x="21443" y="21600"/>
                </a:cubicBezTo>
                <a:cubicBezTo>
                  <a:pt x="21537" y="21600"/>
                  <a:pt x="21600" y="21420"/>
                  <a:pt x="21600" y="21120"/>
                </a:cubicBezTo>
                <a:cubicBezTo>
                  <a:pt x="21600" y="20852"/>
                  <a:pt x="21588" y="20672"/>
                  <a:pt x="21574" y="20723"/>
                </a:cubicBezTo>
                <a:close/>
              </a:path>
            </a:pathLst>
          </a:custGeom>
          <a:ln w="12700">
            <a:miter lim="400000"/>
          </a:ln>
        </p:spPr>
      </p:pic>
      <p:sp>
        <p:nvSpPr>
          <p:cNvPr id="237" name="Climate to Prosper"/>
          <p:cNvSpPr txBox="1"/>
          <p:nvPr/>
        </p:nvSpPr>
        <p:spPr>
          <a:xfrm>
            <a:off x="10358573" y="329109"/>
            <a:ext cx="3643485" cy="502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2400" b="0"/>
            </a:lvl1pPr>
          </a:lstStyle>
          <a:p>
            <a:r>
              <a:t>Climate to Prosper</a:t>
            </a:r>
          </a:p>
        </p:txBody>
      </p:sp>
      <p:sp>
        <p:nvSpPr>
          <p:cNvPr id="238" name="Slide Number"/>
          <p:cNvSpPr txBox="1">
            <a:spLocks noGrp="1"/>
          </p:cNvSpPr>
          <p:nvPr>
            <p:ph type="sldNum" sz="quarter" idx="2"/>
          </p:nvPr>
        </p:nvSpPr>
        <p:spPr>
          <a:xfrm>
            <a:off x="11952882" y="12965906"/>
            <a:ext cx="460376" cy="549276"/>
          </a:xfrm>
          <a:prstGeom prst="rect">
            <a:avLst/>
          </a:prstGeom>
        </p:spPr>
        <p:txBody>
          <a:bodyPr lIns="71437" tIns="71437" rIns="71437" bIns="71437">
            <a:normAutofit/>
          </a:bodyPr>
          <a:lstStyle>
            <a:lvl1pPr defTabSz="821531">
              <a:defRPr>
                <a:solidFill>
                  <a:srgbClr val="515151"/>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47" name="Group"/>
          <p:cNvGrpSpPr/>
          <p:nvPr/>
        </p:nvGrpSpPr>
        <p:grpSpPr>
          <a:xfrm>
            <a:off x="10829530" y="329109"/>
            <a:ext cx="9798421" cy="502642"/>
            <a:chOff x="470957" y="12069"/>
            <a:chExt cx="9798419" cy="502640"/>
          </a:xfrm>
        </p:grpSpPr>
        <p:sp>
          <p:nvSpPr>
            <p:cNvPr id="245" name="Climate to Prosper"/>
            <p:cNvSpPr txBox="1"/>
            <p:nvPr/>
          </p:nvSpPr>
          <p:spPr>
            <a:xfrm>
              <a:off x="470957" y="12069"/>
              <a:ext cx="2701570" cy="5026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defTabSz="821531">
                <a:defRPr sz="2400" b="0"/>
              </a:lvl1pPr>
            </a:lstStyle>
            <a:p>
              <a:r>
                <a:t>Climate to Prosper</a:t>
              </a:r>
            </a:p>
          </p:txBody>
        </p:sp>
        <p:pic>
          <p:nvPicPr>
            <p:cNvPr id="246" name="ucl.jpg" descr="ucl.jpg"/>
            <p:cNvPicPr>
              <a:picLocks noChangeAspect="1"/>
            </p:cNvPicPr>
            <p:nvPr/>
          </p:nvPicPr>
          <p:blipFill>
            <a:blip r:embed="rId3"/>
            <a:srcRect/>
            <a:stretch>
              <a:fillRect/>
            </a:stretch>
          </p:blipFill>
          <p:spPr>
            <a:xfrm>
              <a:off x="9285251" y="63908"/>
              <a:ext cx="984127" cy="410767"/>
            </a:xfrm>
            <a:custGeom>
              <a:avLst/>
              <a:gdLst/>
              <a:ahLst/>
              <a:cxnLst>
                <a:cxn ang="0">
                  <a:pos x="wd2" y="hd2"/>
                </a:cxn>
                <a:cxn ang="5400000">
                  <a:pos x="wd2" y="hd2"/>
                </a:cxn>
                <a:cxn ang="10800000">
                  <a:pos x="wd2" y="hd2"/>
                </a:cxn>
                <a:cxn ang="16200000">
                  <a:pos x="wd2" y="hd2"/>
                </a:cxn>
              </a:cxnLst>
              <a:rect l="0" t="0" r="r" b="b"/>
              <a:pathLst>
                <a:path w="21600" h="21600" extrusionOk="0">
                  <a:moveTo>
                    <a:pt x="21461" y="0"/>
                  </a:moveTo>
                  <a:cubicBezTo>
                    <a:pt x="21343" y="0"/>
                    <a:pt x="21328" y="84"/>
                    <a:pt x="21426" y="459"/>
                  </a:cubicBezTo>
                  <a:cubicBezTo>
                    <a:pt x="21490" y="707"/>
                    <a:pt x="21560" y="897"/>
                    <a:pt x="21574" y="897"/>
                  </a:cubicBezTo>
                  <a:cubicBezTo>
                    <a:pt x="21587" y="897"/>
                    <a:pt x="21600" y="707"/>
                    <a:pt x="21600" y="459"/>
                  </a:cubicBezTo>
                  <a:cubicBezTo>
                    <a:pt x="21600" y="208"/>
                    <a:pt x="21540" y="0"/>
                    <a:pt x="21461" y="0"/>
                  </a:cubicBezTo>
                  <a:close/>
                  <a:moveTo>
                    <a:pt x="11688" y="4717"/>
                  </a:moveTo>
                  <a:cubicBezTo>
                    <a:pt x="11140" y="4712"/>
                    <a:pt x="10390" y="5416"/>
                    <a:pt x="10025" y="6261"/>
                  </a:cubicBezTo>
                  <a:cubicBezTo>
                    <a:pt x="9123" y="8345"/>
                    <a:pt x="9060" y="12652"/>
                    <a:pt x="9903" y="14609"/>
                  </a:cubicBezTo>
                  <a:cubicBezTo>
                    <a:pt x="10083" y="15027"/>
                    <a:pt x="10208" y="15465"/>
                    <a:pt x="10182" y="15569"/>
                  </a:cubicBezTo>
                  <a:cubicBezTo>
                    <a:pt x="10127" y="15779"/>
                    <a:pt x="8230" y="15837"/>
                    <a:pt x="8144" y="15631"/>
                  </a:cubicBezTo>
                  <a:cubicBezTo>
                    <a:pt x="8114" y="15560"/>
                    <a:pt x="8224" y="14966"/>
                    <a:pt x="8387" y="14337"/>
                  </a:cubicBezTo>
                  <a:lnTo>
                    <a:pt x="8684" y="13210"/>
                  </a:lnTo>
                  <a:lnTo>
                    <a:pt x="8718" y="9183"/>
                  </a:lnTo>
                  <a:lnTo>
                    <a:pt x="8753" y="5176"/>
                  </a:lnTo>
                  <a:lnTo>
                    <a:pt x="8013" y="5176"/>
                  </a:lnTo>
                  <a:lnTo>
                    <a:pt x="7281" y="5176"/>
                  </a:lnTo>
                  <a:lnTo>
                    <a:pt x="7307" y="8849"/>
                  </a:lnTo>
                  <a:cubicBezTo>
                    <a:pt x="7333" y="12300"/>
                    <a:pt x="7320" y="12557"/>
                    <a:pt x="7133" y="13127"/>
                  </a:cubicBezTo>
                  <a:cubicBezTo>
                    <a:pt x="6901" y="13836"/>
                    <a:pt x="6454" y="13942"/>
                    <a:pt x="6184" y="13357"/>
                  </a:cubicBezTo>
                  <a:cubicBezTo>
                    <a:pt x="6030" y="13023"/>
                    <a:pt x="6010" y="12573"/>
                    <a:pt x="6010" y="9078"/>
                  </a:cubicBezTo>
                  <a:lnTo>
                    <a:pt x="6010" y="5176"/>
                  </a:lnTo>
                  <a:lnTo>
                    <a:pt x="5252" y="5176"/>
                  </a:lnTo>
                  <a:lnTo>
                    <a:pt x="4485" y="5176"/>
                  </a:lnTo>
                  <a:lnTo>
                    <a:pt x="4529" y="9287"/>
                  </a:lnTo>
                  <a:cubicBezTo>
                    <a:pt x="4565" y="13524"/>
                    <a:pt x="4625" y="14288"/>
                    <a:pt x="5017" y="15068"/>
                  </a:cubicBezTo>
                  <a:cubicBezTo>
                    <a:pt x="5097" y="15228"/>
                    <a:pt x="5141" y="15438"/>
                    <a:pt x="5113" y="15548"/>
                  </a:cubicBezTo>
                  <a:cubicBezTo>
                    <a:pt x="5084" y="15658"/>
                    <a:pt x="3975" y="15757"/>
                    <a:pt x="2648" y="15757"/>
                  </a:cubicBezTo>
                  <a:lnTo>
                    <a:pt x="235" y="15757"/>
                  </a:lnTo>
                  <a:lnTo>
                    <a:pt x="270" y="17447"/>
                  </a:lnTo>
                  <a:lnTo>
                    <a:pt x="296" y="19117"/>
                  </a:lnTo>
                  <a:lnTo>
                    <a:pt x="10434" y="19117"/>
                  </a:lnTo>
                  <a:lnTo>
                    <a:pt x="20564" y="19117"/>
                  </a:lnTo>
                  <a:lnTo>
                    <a:pt x="20564" y="17447"/>
                  </a:lnTo>
                  <a:lnTo>
                    <a:pt x="20564" y="15757"/>
                  </a:lnTo>
                  <a:lnTo>
                    <a:pt x="19179" y="15694"/>
                  </a:lnTo>
                  <a:lnTo>
                    <a:pt x="17794" y="15631"/>
                  </a:lnTo>
                  <a:lnTo>
                    <a:pt x="17785" y="14859"/>
                  </a:lnTo>
                  <a:cubicBezTo>
                    <a:pt x="17760" y="13180"/>
                    <a:pt x="17828" y="13302"/>
                    <a:pt x="16879" y="13231"/>
                  </a:cubicBezTo>
                  <a:lnTo>
                    <a:pt x="16008" y="13169"/>
                  </a:lnTo>
                  <a:lnTo>
                    <a:pt x="15982" y="9183"/>
                  </a:lnTo>
                  <a:lnTo>
                    <a:pt x="15956" y="5217"/>
                  </a:lnTo>
                  <a:lnTo>
                    <a:pt x="15416" y="5134"/>
                  </a:lnTo>
                  <a:cubicBezTo>
                    <a:pt x="15120" y="5092"/>
                    <a:pt x="14786" y="5093"/>
                    <a:pt x="14667" y="5134"/>
                  </a:cubicBezTo>
                  <a:lnTo>
                    <a:pt x="14449" y="5217"/>
                  </a:lnTo>
                  <a:lnTo>
                    <a:pt x="14467" y="10414"/>
                  </a:lnTo>
                  <a:lnTo>
                    <a:pt x="14484" y="15631"/>
                  </a:lnTo>
                  <a:lnTo>
                    <a:pt x="13988" y="15715"/>
                  </a:lnTo>
                  <a:cubicBezTo>
                    <a:pt x="13215" y="15822"/>
                    <a:pt x="13179" y="15687"/>
                    <a:pt x="13570" y="14463"/>
                  </a:cubicBezTo>
                  <a:lnTo>
                    <a:pt x="13909" y="13398"/>
                  </a:lnTo>
                  <a:lnTo>
                    <a:pt x="13291" y="12647"/>
                  </a:lnTo>
                  <a:cubicBezTo>
                    <a:pt x="12734" y="11975"/>
                    <a:pt x="12402" y="11865"/>
                    <a:pt x="12533" y="12376"/>
                  </a:cubicBezTo>
                  <a:cubicBezTo>
                    <a:pt x="12560" y="12480"/>
                    <a:pt x="12457" y="12827"/>
                    <a:pt x="12298" y="13148"/>
                  </a:cubicBezTo>
                  <a:cubicBezTo>
                    <a:pt x="11888" y="13974"/>
                    <a:pt x="11519" y="13911"/>
                    <a:pt x="11122" y="12960"/>
                  </a:cubicBezTo>
                  <a:cubicBezTo>
                    <a:pt x="10821" y="12238"/>
                    <a:pt x="10799" y="12098"/>
                    <a:pt x="10800" y="10643"/>
                  </a:cubicBezTo>
                  <a:cubicBezTo>
                    <a:pt x="10802" y="8766"/>
                    <a:pt x="10925" y="8113"/>
                    <a:pt x="11384" y="7576"/>
                  </a:cubicBezTo>
                  <a:cubicBezTo>
                    <a:pt x="11724" y="7176"/>
                    <a:pt x="11748" y="7176"/>
                    <a:pt x="12089" y="7576"/>
                  </a:cubicBezTo>
                  <a:cubicBezTo>
                    <a:pt x="12283" y="7802"/>
                    <a:pt x="12482" y="8215"/>
                    <a:pt x="12533" y="8494"/>
                  </a:cubicBezTo>
                  <a:cubicBezTo>
                    <a:pt x="12651" y="9139"/>
                    <a:pt x="12710" y="9129"/>
                    <a:pt x="13352" y="8348"/>
                  </a:cubicBezTo>
                  <a:lnTo>
                    <a:pt x="13883" y="7701"/>
                  </a:lnTo>
                  <a:lnTo>
                    <a:pt x="13709" y="7033"/>
                  </a:lnTo>
                  <a:cubicBezTo>
                    <a:pt x="13418" y="5887"/>
                    <a:pt x="12410" y="4723"/>
                    <a:pt x="11688" y="4717"/>
                  </a:cubicBezTo>
                  <a:close/>
                  <a:moveTo>
                    <a:pt x="3031" y="5530"/>
                  </a:moveTo>
                  <a:cubicBezTo>
                    <a:pt x="2896" y="5618"/>
                    <a:pt x="2726" y="6073"/>
                    <a:pt x="2726" y="6470"/>
                  </a:cubicBezTo>
                  <a:cubicBezTo>
                    <a:pt x="2726" y="6793"/>
                    <a:pt x="2644" y="7066"/>
                    <a:pt x="2517" y="7179"/>
                  </a:cubicBezTo>
                  <a:cubicBezTo>
                    <a:pt x="2349" y="7329"/>
                    <a:pt x="2313" y="7537"/>
                    <a:pt x="2299" y="8494"/>
                  </a:cubicBezTo>
                  <a:lnTo>
                    <a:pt x="2282" y="9663"/>
                  </a:lnTo>
                  <a:lnTo>
                    <a:pt x="2953" y="9725"/>
                  </a:lnTo>
                  <a:cubicBezTo>
                    <a:pt x="3319" y="9761"/>
                    <a:pt x="3672" y="9749"/>
                    <a:pt x="3736" y="9704"/>
                  </a:cubicBezTo>
                  <a:cubicBezTo>
                    <a:pt x="3882" y="9605"/>
                    <a:pt x="3884" y="9305"/>
                    <a:pt x="3745" y="9099"/>
                  </a:cubicBezTo>
                  <a:cubicBezTo>
                    <a:pt x="3685" y="9010"/>
                    <a:pt x="3664" y="8631"/>
                    <a:pt x="3693" y="8202"/>
                  </a:cubicBezTo>
                  <a:cubicBezTo>
                    <a:pt x="3729" y="7674"/>
                    <a:pt x="3704" y="7416"/>
                    <a:pt x="3606" y="7325"/>
                  </a:cubicBezTo>
                  <a:cubicBezTo>
                    <a:pt x="3530" y="7255"/>
                    <a:pt x="3406" y="6873"/>
                    <a:pt x="3336" y="6470"/>
                  </a:cubicBezTo>
                  <a:cubicBezTo>
                    <a:pt x="3265" y="6066"/>
                    <a:pt x="3180" y="5679"/>
                    <a:pt x="3144" y="5593"/>
                  </a:cubicBezTo>
                  <a:cubicBezTo>
                    <a:pt x="3115" y="5523"/>
                    <a:pt x="3076" y="5501"/>
                    <a:pt x="3031" y="5530"/>
                  </a:cubicBezTo>
                  <a:close/>
                  <a:moveTo>
                    <a:pt x="19788" y="19910"/>
                  </a:moveTo>
                  <a:lnTo>
                    <a:pt x="10443" y="19972"/>
                  </a:lnTo>
                  <a:lnTo>
                    <a:pt x="7978" y="19993"/>
                  </a:lnTo>
                  <a:cubicBezTo>
                    <a:pt x="8988" y="20001"/>
                    <a:pt x="9753" y="20012"/>
                    <a:pt x="10870" y="20014"/>
                  </a:cubicBezTo>
                  <a:cubicBezTo>
                    <a:pt x="16423" y="20023"/>
                    <a:pt x="18702" y="19993"/>
                    <a:pt x="19788" y="19910"/>
                  </a:cubicBezTo>
                  <a:close/>
                  <a:moveTo>
                    <a:pt x="26" y="20723"/>
                  </a:moveTo>
                  <a:cubicBezTo>
                    <a:pt x="12" y="20672"/>
                    <a:pt x="0" y="20852"/>
                    <a:pt x="0" y="21120"/>
                  </a:cubicBezTo>
                  <a:cubicBezTo>
                    <a:pt x="0" y="21420"/>
                    <a:pt x="63" y="21600"/>
                    <a:pt x="157" y="21600"/>
                  </a:cubicBezTo>
                  <a:cubicBezTo>
                    <a:pt x="287" y="21600"/>
                    <a:pt x="291" y="21541"/>
                    <a:pt x="183" y="21203"/>
                  </a:cubicBezTo>
                  <a:cubicBezTo>
                    <a:pt x="114" y="20987"/>
                    <a:pt x="41" y="20775"/>
                    <a:pt x="26" y="20723"/>
                  </a:cubicBezTo>
                  <a:close/>
                  <a:moveTo>
                    <a:pt x="21574" y="20723"/>
                  </a:moveTo>
                  <a:cubicBezTo>
                    <a:pt x="21559" y="20775"/>
                    <a:pt x="21486" y="20987"/>
                    <a:pt x="21417" y="21203"/>
                  </a:cubicBezTo>
                  <a:cubicBezTo>
                    <a:pt x="21309" y="21541"/>
                    <a:pt x="21313" y="21600"/>
                    <a:pt x="21443" y="21600"/>
                  </a:cubicBezTo>
                  <a:cubicBezTo>
                    <a:pt x="21537" y="21600"/>
                    <a:pt x="21600" y="21420"/>
                    <a:pt x="21600" y="21120"/>
                  </a:cubicBezTo>
                  <a:cubicBezTo>
                    <a:pt x="21600" y="20852"/>
                    <a:pt x="21588" y="20672"/>
                    <a:pt x="21574" y="20723"/>
                  </a:cubicBezTo>
                  <a:close/>
                </a:path>
              </a:pathLst>
            </a:custGeom>
            <a:ln w="12700" cap="flat">
              <a:noFill/>
              <a:miter lim="400000"/>
            </a:ln>
            <a:effectLst/>
          </p:spPr>
        </p:pic>
      </p:grpSp>
      <p:sp>
        <p:nvSpPr>
          <p:cNvPr id="248" name="Slide Number"/>
          <p:cNvSpPr txBox="1">
            <a:spLocks noGrp="1"/>
          </p:cNvSpPr>
          <p:nvPr>
            <p:ph type="sldNum" sz="quarter" idx="2"/>
          </p:nvPr>
        </p:nvSpPr>
        <p:spPr>
          <a:xfrm>
            <a:off x="11920913" y="12965906"/>
            <a:ext cx="519995" cy="441885"/>
          </a:xfrm>
          <a:prstGeom prst="rect">
            <a:avLst/>
          </a:prstGeom>
          <a:effectLst>
            <a:outerShdw blurRad="12700" dist="12700" dir="5400000" rotWithShape="0">
              <a:srgbClr val="424242"/>
            </a:outerShdw>
          </a:effectLst>
        </p:spPr>
        <p:txBody>
          <a:bodyPr lIns="71437" tIns="71437" rIns="71437" bIns="71437">
            <a:normAutofit/>
          </a:bodyPr>
          <a:lstStyle>
            <a:lvl1pPr defTabSz="821531">
              <a:defRPr spc="-31">
                <a:solidFill>
                  <a:srgbClr val="CBCBCB"/>
                </a:solidFill>
                <a:latin typeface="Copperplate"/>
                <a:ea typeface="Copperplate"/>
                <a:cs typeface="Copperplate"/>
                <a:sym typeface="Copperplate"/>
              </a:defRPr>
            </a:lvl1pPr>
          </a:lstStyle>
          <a:p>
            <a:fld id="{86CB4B4D-7CA3-9044-876B-883B54F8677D}" type="slidenum">
              <a:t>‹#›</a:t>
            </a:fld>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5" name="Line"/>
          <p:cNvSpPr/>
          <p:nvPr/>
        </p:nvSpPr>
        <p:spPr>
          <a:xfrm>
            <a:off x="5048250" y="2839640"/>
            <a:ext cx="14296080" cy="128"/>
          </a:xfrm>
          <a:prstGeom prst="line">
            <a:avLst/>
          </a:prstGeom>
          <a:ln w="12700">
            <a:solidFill>
              <a:srgbClr val="B5B5AF"/>
            </a:solidFill>
            <a:miter lim="400000"/>
          </a:ln>
          <a:effectLst>
            <a:outerShdw blurRad="12700" dist="12700" rotWithShape="0">
              <a:srgbClr val="FFFFFF">
                <a:alpha val="82000"/>
              </a:srgbClr>
            </a:outerShdw>
          </a:effectLst>
        </p:spPr>
        <p:txBody>
          <a:bodyPr lIns="0" tIns="0" rIns="0" bIns="0"/>
          <a:lstStyle/>
          <a:p>
            <a:pPr algn="l" defTabSz="642937">
              <a:defRPr sz="1600" b="0">
                <a:solidFill>
                  <a:srgbClr val="000000"/>
                </a:solidFill>
                <a:latin typeface="Helvetica"/>
                <a:ea typeface="Helvetica"/>
                <a:cs typeface="Helvetica"/>
                <a:sym typeface="Helvetica"/>
              </a:defRPr>
            </a:pPr>
            <a:endParaRPr/>
          </a:p>
        </p:txBody>
      </p:sp>
      <p:pic>
        <p:nvPicPr>
          <p:cNvPr id="256" name="ucl.jpg" descr="ucl.jpg"/>
          <p:cNvPicPr>
            <a:picLocks noChangeAspect="1"/>
          </p:cNvPicPr>
          <p:nvPr/>
        </p:nvPicPr>
        <p:blipFill>
          <a:blip r:embed="rId3"/>
          <a:stretch>
            <a:fillRect/>
          </a:stretch>
        </p:blipFill>
        <p:spPr>
          <a:xfrm>
            <a:off x="19643824" y="380948"/>
            <a:ext cx="984127" cy="410766"/>
          </a:xfrm>
          <a:custGeom>
            <a:avLst/>
            <a:gdLst/>
            <a:ahLst/>
            <a:cxnLst>
              <a:cxn ang="0">
                <a:pos x="wd2" y="hd2"/>
              </a:cxn>
              <a:cxn ang="5400000">
                <a:pos x="wd2" y="hd2"/>
              </a:cxn>
              <a:cxn ang="10800000">
                <a:pos x="wd2" y="hd2"/>
              </a:cxn>
              <a:cxn ang="16200000">
                <a:pos x="wd2" y="hd2"/>
              </a:cxn>
            </a:cxnLst>
            <a:rect l="0" t="0" r="r" b="b"/>
            <a:pathLst>
              <a:path w="21600" h="21600" extrusionOk="0">
                <a:moveTo>
                  <a:pt x="21461" y="0"/>
                </a:moveTo>
                <a:cubicBezTo>
                  <a:pt x="21343" y="0"/>
                  <a:pt x="21328" y="84"/>
                  <a:pt x="21426" y="459"/>
                </a:cubicBezTo>
                <a:cubicBezTo>
                  <a:pt x="21490" y="707"/>
                  <a:pt x="21560" y="897"/>
                  <a:pt x="21574" y="897"/>
                </a:cubicBezTo>
                <a:cubicBezTo>
                  <a:pt x="21587" y="897"/>
                  <a:pt x="21600" y="707"/>
                  <a:pt x="21600" y="459"/>
                </a:cubicBezTo>
                <a:cubicBezTo>
                  <a:pt x="21600" y="208"/>
                  <a:pt x="21540" y="0"/>
                  <a:pt x="21461" y="0"/>
                </a:cubicBezTo>
                <a:close/>
                <a:moveTo>
                  <a:pt x="11688" y="4717"/>
                </a:moveTo>
                <a:cubicBezTo>
                  <a:pt x="11140" y="4712"/>
                  <a:pt x="10390" y="5416"/>
                  <a:pt x="10025" y="6261"/>
                </a:cubicBezTo>
                <a:cubicBezTo>
                  <a:pt x="9123" y="8345"/>
                  <a:pt x="9060" y="12652"/>
                  <a:pt x="9903" y="14609"/>
                </a:cubicBezTo>
                <a:cubicBezTo>
                  <a:pt x="10083" y="15027"/>
                  <a:pt x="10208" y="15465"/>
                  <a:pt x="10182" y="15569"/>
                </a:cubicBezTo>
                <a:cubicBezTo>
                  <a:pt x="10127" y="15779"/>
                  <a:pt x="8230" y="15837"/>
                  <a:pt x="8144" y="15631"/>
                </a:cubicBezTo>
                <a:cubicBezTo>
                  <a:pt x="8114" y="15560"/>
                  <a:pt x="8224" y="14966"/>
                  <a:pt x="8387" y="14337"/>
                </a:cubicBezTo>
                <a:lnTo>
                  <a:pt x="8684" y="13210"/>
                </a:lnTo>
                <a:lnTo>
                  <a:pt x="8718" y="9183"/>
                </a:lnTo>
                <a:lnTo>
                  <a:pt x="8753" y="5176"/>
                </a:lnTo>
                <a:lnTo>
                  <a:pt x="8013" y="5176"/>
                </a:lnTo>
                <a:lnTo>
                  <a:pt x="7281" y="5176"/>
                </a:lnTo>
                <a:lnTo>
                  <a:pt x="7307" y="8849"/>
                </a:lnTo>
                <a:cubicBezTo>
                  <a:pt x="7333" y="12300"/>
                  <a:pt x="7320" y="12557"/>
                  <a:pt x="7133" y="13127"/>
                </a:cubicBezTo>
                <a:cubicBezTo>
                  <a:pt x="6901" y="13836"/>
                  <a:pt x="6454" y="13942"/>
                  <a:pt x="6184" y="13357"/>
                </a:cubicBezTo>
                <a:cubicBezTo>
                  <a:pt x="6030" y="13023"/>
                  <a:pt x="6010" y="12573"/>
                  <a:pt x="6010" y="9078"/>
                </a:cubicBezTo>
                <a:lnTo>
                  <a:pt x="6010" y="5176"/>
                </a:lnTo>
                <a:lnTo>
                  <a:pt x="5252" y="5176"/>
                </a:lnTo>
                <a:lnTo>
                  <a:pt x="4485" y="5176"/>
                </a:lnTo>
                <a:lnTo>
                  <a:pt x="4529" y="9287"/>
                </a:lnTo>
                <a:cubicBezTo>
                  <a:pt x="4565" y="13524"/>
                  <a:pt x="4625" y="14288"/>
                  <a:pt x="5017" y="15068"/>
                </a:cubicBezTo>
                <a:cubicBezTo>
                  <a:pt x="5097" y="15228"/>
                  <a:pt x="5141" y="15438"/>
                  <a:pt x="5113" y="15548"/>
                </a:cubicBezTo>
                <a:cubicBezTo>
                  <a:pt x="5084" y="15658"/>
                  <a:pt x="3975" y="15757"/>
                  <a:pt x="2648" y="15757"/>
                </a:cubicBezTo>
                <a:lnTo>
                  <a:pt x="235" y="15757"/>
                </a:lnTo>
                <a:lnTo>
                  <a:pt x="270" y="17447"/>
                </a:lnTo>
                <a:lnTo>
                  <a:pt x="296" y="19117"/>
                </a:lnTo>
                <a:lnTo>
                  <a:pt x="10434" y="19117"/>
                </a:lnTo>
                <a:lnTo>
                  <a:pt x="20564" y="19117"/>
                </a:lnTo>
                <a:lnTo>
                  <a:pt x="20564" y="17447"/>
                </a:lnTo>
                <a:lnTo>
                  <a:pt x="20564" y="15757"/>
                </a:lnTo>
                <a:lnTo>
                  <a:pt x="19179" y="15694"/>
                </a:lnTo>
                <a:lnTo>
                  <a:pt x="17794" y="15631"/>
                </a:lnTo>
                <a:lnTo>
                  <a:pt x="17785" y="14859"/>
                </a:lnTo>
                <a:cubicBezTo>
                  <a:pt x="17760" y="13180"/>
                  <a:pt x="17828" y="13302"/>
                  <a:pt x="16879" y="13231"/>
                </a:cubicBezTo>
                <a:lnTo>
                  <a:pt x="16008" y="13169"/>
                </a:lnTo>
                <a:lnTo>
                  <a:pt x="15982" y="9183"/>
                </a:lnTo>
                <a:lnTo>
                  <a:pt x="15956" y="5217"/>
                </a:lnTo>
                <a:lnTo>
                  <a:pt x="15416" y="5134"/>
                </a:lnTo>
                <a:cubicBezTo>
                  <a:pt x="15120" y="5092"/>
                  <a:pt x="14786" y="5093"/>
                  <a:pt x="14667" y="5134"/>
                </a:cubicBezTo>
                <a:lnTo>
                  <a:pt x="14449" y="5217"/>
                </a:lnTo>
                <a:lnTo>
                  <a:pt x="14467" y="10414"/>
                </a:lnTo>
                <a:lnTo>
                  <a:pt x="14484" y="15631"/>
                </a:lnTo>
                <a:lnTo>
                  <a:pt x="13988" y="15715"/>
                </a:lnTo>
                <a:cubicBezTo>
                  <a:pt x="13215" y="15822"/>
                  <a:pt x="13179" y="15687"/>
                  <a:pt x="13570" y="14463"/>
                </a:cubicBezTo>
                <a:lnTo>
                  <a:pt x="13909" y="13398"/>
                </a:lnTo>
                <a:lnTo>
                  <a:pt x="13291" y="12647"/>
                </a:lnTo>
                <a:cubicBezTo>
                  <a:pt x="12734" y="11975"/>
                  <a:pt x="12402" y="11865"/>
                  <a:pt x="12533" y="12376"/>
                </a:cubicBezTo>
                <a:cubicBezTo>
                  <a:pt x="12560" y="12480"/>
                  <a:pt x="12457" y="12827"/>
                  <a:pt x="12298" y="13148"/>
                </a:cubicBezTo>
                <a:cubicBezTo>
                  <a:pt x="11888" y="13974"/>
                  <a:pt x="11519" y="13911"/>
                  <a:pt x="11122" y="12960"/>
                </a:cubicBezTo>
                <a:cubicBezTo>
                  <a:pt x="10821" y="12238"/>
                  <a:pt x="10799" y="12098"/>
                  <a:pt x="10800" y="10643"/>
                </a:cubicBezTo>
                <a:cubicBezTo>
                  <a:pt x="10802" y="8766"/>
                  <a:pt x="10925" y="8113"/>
                  <a:pt x="11384" y="7576"/>
                </a:cubicBezTo>
                <a:cubicBezTo>
                  <a:pt x="11724" y="7176"/>
                  <a:pt x="11748" y="7176"/>
                  <a:pt x="12089" y="7576"/>
                </a:cubicBezTo>
                <a:cubicBezTo>
                  <a:pt x="12283" y="7802"/>
                  <a:pt x="12482" y="8215"/>
                  <a:pt x="12533" y="8494"/>
                </a:cubicBezTo>
                <a:cubicBezTo>
                  <a:pt x="12651" y="9139"/>
                  <a:pt x="12710" y="9129"/>
                  <a:pt x="13352" y="8348"/>
                </a:cubicBezTo>
                <a:lnTo>
                  <a:pt x="13883" y="7701"/>
                </a:lnTo>
                <a:lnTo>
                  <a:pt x="13709" y="7033"/>
                </a:lnTo>
                <a:cubicBezTo>
                  <a:pt x="13418" y="5887"/>
                  <a:pt x="12410" y="4723"/>
                  <a:pt x="11688" y="4717"/>
                </a:cubicBezTo>
                <a:close/>
                <a:moveTo>
                  <a:pt x="3031" y="5530"/>
                </a:moveTo>
                <a:cubicBezTo>
                  <a:pt x="2896" y="5618"/>
                  <a:pt x="2726" y="6073"/>
                  <a:pt x="2726" y="6470"/>
                </a:cubicBezTo>
                <a:cubicBezTo>
                  <a:pt x="2726" y="6793"/>
                  <a:pt x="2644" y="7066"/>
                  <a:pt x="2517" y="7179"/>
                </a:cubicBezTo>
                <a:cubicBezTo>
                  <a:pt x="2349" y="7329"/>
                  <a:pt x="2313" y="7537"/>
                  <a:pt x="2299" y="8494"/>
                </a:cubicBezTo>
                <a:lnTo>
                  <a:pt x="2282" y="9663"/>
                </a:lnTo>
                <a:lnTo>
                  <a:pt x="2953" y="9725"/>
                </a:lnTo>
                <a:cubicBezTo>
                  <a:pt x="3319" y="9761"/>
                  <a:pt x="3672" y="9749"/>
                  <a:pt x="3736" y="9704"/>
                </a:cubicBezTo>
                <a:cubicBezTo>
                  <a:pt x="3882" y="9605"/>
                  <a:pt x="3884" y="9305"/>
                  <a:pt x="3745" y="9099"/>
                </a:cubicBezTo>
                <a:cubicBezTo>
                  <a:pt x="3685" y="9010"/>
                  <a:pt x="3664" y="8631"/>
                  <a:pt x="3693" y="8202"/>
                </a:cubicBezTo>
                <a:cubicBezTo>
                  <a:pt x="3729" y="7674"/>
                  <a:pt x="3704" y="7416"/>
                  <a:pt x="3606" y="7325"/>
                </a:cubicBezTo>
                <a:cubicBezTo>
                  <a:pt x="3530" y="7255"/>
                  <a:pt x="3406" y="6873"/>
                  <a:pt x="3336" y="6470"/>
                </a:cubicBezTo>
                <a:cubicBezTo>
                  <a:pt x="3265" y="6066"/>
                  <a:pt x="3180" y="5679"/>
                  <a:pt x="3144" y="5593"/>
                </a:cubicBezTo>
                <a:cubicBezTo>
                  <a:pt x="3115" y="5523"/>
                  <a:pt x="3076" y="5501"/>
                  <a:pt x="3031" y="5530"/>
                </a:cubicBezTo>
                <a:close/>
                <a:moveTo>
                  <a:pt x="19788" y="19910"/>
                </a:moveTo>
                <a:lnTo>
                  <a:pt x="10443" y="19972"/>
                </a:lnTo>
                <a:lnTo>
                  <a:pt x="7978" y="19993"/>
                </a:lnTo>
                <a:cubicBezTo>
                  <a:pt x="8988" y="20001"/>
                  <a:pt x="9753" y="20012"/>
                  <a:pt x="10870" y="20014"/>
                </a:cubicBezTo>
                <a:cubicBezTo>
                  <a:pt x="16423" y="20023"/>
                  <a:pt x="18702" y="19993"/>
                  <a:pt x="19788" y="19910"/>
                </a:cubicBezTo>
                <a:close/>
                <a:moveTo>
                  <a:pt x="26" y="20723"/>
                </a:moveTo>
                <a:cubicBezTo>
                  <a:pt x="12" y="20672"/>
                  <a:pt x="0" y="20852"/>
                  <a:pt x="0" y="21120"/>
                </a:cubicBezTo>
                <a:cubicBezTo>
                  <a:pt x="0" y="21420"/>
                  <a:pt x="63" y="21600"/>
                  <a:pt x="157" y="21600"/>
                </a:cubicBezTo>
                <a:cubicBezTo>
                  <a:pt x="287" y="21600"/>
                  <a:pt x="291" y="21541"/>
                  <a:pt x="183" y="21203"/>
                </a:cubicBezTo>
                <a:cubicBezTo>
                  <a:pt x="114" y="20987"/>
                  <a:pt x="41" y="20775"/>
                  <a:pt x="26" y="20723"/>
                </a:cubicBezTo>
                <a:close/>
                <a:moveTo>
                  <a:pt x="21574" y="20723"/>
                </a:moveTo>
                <a:cubicBezTo>
                  <a:pt x="21559" y="20775"/>
                  <a:pt x="21486" y="20987"/>
                  <a:pt x="21417" y="21203"/>
                </a:cubicBezTo>
                <a:cubicBezTo>
                  <a:pt x="21309" y="21541"/>
                  <a:pt x="21313" y="21600"/>
                  <a:pt x="21443" y="21600"/>
                </a:cubicBezTo>
                <a:cubicBezTo>
                  <a:pt x="21537" y="21600"/>
                  <a:pt x="21600" y="21420"/>
                  <a:pt x="21600" y="21120"/>
                </a:cubicBezTo>
                <a:cubicBezTo>
                  <a:pt x="21600" y="20852"/>
                  <a:pt x="21588" y="20672"/>
                  <a:pt x="21574" y="20723"/>
                </a:cubicBezTo>
                <a:close/>
              </a:path>
            </a:pathLst>
          </a:custGeom>
          <a:ln w="12700">
            <a:miter lim="400000"/>
          </a:ln>
        </p:spPr>
      </p:pic>
      <p:sp>
        <p:nvSpPr>
          <p:cNvPr id="257" name="Title Text"/>
          <p:cNvSpPr txBox="1">
            <a:spLocks noGrp="1"/>
          </p:cNvSpPr>
          <p:nvPr>
            <p:ph type="title"/>
          </p:nvPr>
        </p:nvSpPr>
        <p:spPr>
          <a:xfrm>
            <a:off x="4833937" y="357187"/>
            <a:ext cx="14716126" cy="2411017"/>
          </a:xfrm>
          <a:prstGeom prst="rect">
            <a:avLst/>
          </a:prstGeom>
        </p:spPr>
        <p:txBody>
          <a:bodyPr lIns="71437" tIns="71437" rIns="71437" bIns="71437" anchor="b"/>
          <a:lstStyle>
            <a:lvl1pPr defTabSz="821531">
              <a:defRPr sz="9000">
                <a:solidFill>
                  <a:srgbClr val="000000"/>
                </a:solidFill>
                <a:latin typeface="Helvetica Neue"/>
                <a:ea typeface="Helvetica Neue"/>
                <a:cs typeface="Helvetica Neue"/>
                <a:sym typeface="Helvetica Neue"/>
              </a:defRPr>
            </a:lvl1pPr>
          </a:lstStyle>
          <a:p>
            <a:r>
              <a:t>Title Text</a:t>
            </a:r>
          </a:p>
        </p:txBody>
      </p:sp>
      <p:sp>
        <p:nvSpPr>
          <p:cNvPr id="258" name="Climate to Prosper"/>
          <p:cNvSpPr txBox="1"/>
          <p:nvPr/>
        </p:nvSpPr>
        <p:spPr>
          <a:xfrm>
            <a:off x="10358573" y="329109"/>
            <a:ext cx="3643485" cy="502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2400" b="0"/>
            </a:lvl1pPr>
          </a:lstStyle>
          <a:p>
            <a:r>
              <a:t>Climate to Prosper</a:t>
            </a:r>
          </a:p>
        </p:txBody>
      </p:sp>
      <p:sp>
        <p:nvSpPr>
          <p:cNvPr id="259" name="Slide Number"/>
          <p:cNvSpPr txBox="1">
            <a:spLocks noGrp="1"/>
          </p:cNvSpPr>
          <p:nvPr>
            <p:ph type="sldNum" sz="quarter" idx="2"/>
          </p:nvPr>
        </p:nvSpPr>
        <p:spPr>
          <a:xfrm>
            <a:off x="11952882" y="12965906"/>
            <a:ext cx="460376" cy="549276"/>
          </a:xfrm>
          <a:prstGeom prst="rect">
            <a:avLst/>
          </a:prstGeom>
        </p:spPr>
        <p:txBody>
          <a:bodyPr lIns="71437" tIns="71437" rIns="71437" bIns="71437">
            <a:normAutofit/>
          </a:bodyPr>
          <a:lstStyle>
            <a:lvl1pPr defTabSz="821531">
              <a:defRPr>
                <a:solidFill>
                  <a:srgbClr val="515151"/>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as-on-screen-show">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6" name="Rectangle"/>
          <p:cNvSpPr/>
          <p:nvPr/>
        </p:nvSpPr>
        <p:spPr>
          <a:xfrm>
            <a:off x="3094892" y="11359661"/>
            <a:ext cx="6682155" cy="1781909"/>
          </a:xfrm>
          <a:prstGeom prst="rect">
            <a:avLst/>
          </a:prstGeom>
          <a:solidFill>
            <a:srgbClr val="FFFFFF"/>
          </a:solidFill>
          <a:ln w="12700">
            <a:solidFill>
              <a:srgbClr val="FFFFFF"/>
            </a:solidFill>
          </a:ln>
        </p:spPr>
        <p:txBody>
          <a:bodyPr lIns="93784" tIns="93784" rIns="93784" bIns="93784" anchor="ctr"/>
          <a:lstStyle/>
          <a:p>
            <a:pPr marL="81279" marR="81279" algn="l" defTabSz="1828800">
              <a:defRPr sz="2200" b="0">
                <a:uFill>
                  <a:solidFill>
                    <a:srgbClr val="FFFFFF"/>
                  </a:solidFill>
                </a:uFill>
                <a:latin typeface="Times New Roman"/>
                <a:ea typeface="Times New Roman"/>
                <a:cs typeface="Times New Roman"/>
                <a:sym typeface="Times New Roman"/>
              </a:defRPr>
            </a:pPr>
            <a:endParaRPr/>
          </a:p>
        </p:txBody>
      </p:sp>
      <p:pic>
        <p:nvPicPr>
          <p:cNvPr id="267" name="logo.gif" descr="logo.gif"/>
          <p:cNvPicPr>
            <a:picLocks noChangeAspect="1"/>
          </p:cNvPicPr>
          <p:nvPr/>
        </p:nvPicPr>
        <p:blipFill>
          <a:blip r:embed="rId3"/>
          <a:stretch>
            <a:fillRect/>
          </a:stretch>
        </p:blipFill>
        <p:spPr>
          <a:xfrm>
            <a:off x="3024553" y="504092"/>
            <a:ext cx="4642340" cy="820616"/>
          </a:xfrm>
          <a:prstGeom prst="rect">
            <a:avLst/>
          </a:prstGeom>
          <a:ln w="12700"/>
        </p:spPr>
      </p:pic>
      <p:sp>
        <p:nvSpPr>
          <p:cNvPr id="268" name="Rectangle"/>
          <p:cNvSpPr/>
          <p:nvPr/>
        </p:nvSpPr>
        <p:spPr>
          <a:xfrm>
            <a:off x="7620000" y="457199"/>
            <a:ext cx="13762894" cy="867509"/>
          </a:xfrm>
          <a:prstGeom prst="rect">
            <a:avLst/>
          </a:prstGeom>
          <a:solidFill>
            <a:srgbClr val="1E1D84"/>
          </a:solidFill>
          <a:ln w="12700"/>
        </p:spPr>
        <p:txBody>
          <a:bodyPr lIns="93784" tIns="93784" rIns="93784" bIns="93784" anchor="ctr"/>
          <a:lstStyle/>
          <a:p>
            <a:pPr marL="81279" marR="81279" algn="l" defTabSz="1828800">
              <a:defRPr sz="2200" b="0">
                <a:uFill>
                  <a:solidFill>
                    <a:srgbClr val="FFFFFF"/>
                  </a:solidFill>
                </a:uFill>
                <a:latin typeface="Times New Roman"/>
                <a:ea typeface="Times New Roman"/>
                <a:cs typeface="Times New Roman"/>
                <a:sym typeface="Times New Roman"/>
              </a:defRPr>
            </a:pPr>
            <a:endParaRPr/>
          </a:p>
        </p:txBody>
      </p:sp>
      <p:sp>
        <p:nvSpPr>
          <p:cNvPr id="269" name="Title Text"/>
          <p:cNvSpPr txBox="1">
            <a:spLocks noGrp="1"/>
          </p:cNvSpPr>
          <p:nvPr>
            <p:ph type="title"/>
          </p:nvPr>
        </p:nvSpPr>
        <p:spPr>
          <a:xfrm>
            <a:off x="4419599" y="527538"/>
            <a:ext cx="15544801" cy="4360985"/>
          </a:xfrm>
          <a:prstGeom prst="rect">
            <a:avLst/>
          </a:prstGeom>
          <a:effectLst>
            <a:outerShdw blurRad="101600" dist="50800" dir="2700000" rotWithShape="0">
              <a:srgbClr val="000000">
                <a:alpha val="75000"/>
              </a:srgbClr>
            </a:outerShdw>
          </a:effectLst>
        </p:spPr>
        <p:txBody>
          <a:bodyPr lIns="93784" tIns="93784" rIns="93784" bIns="93784">
            <a:noAutofit/>
          </a:bodyPr>
          <a:lstStyle>
            <a:lvl1pPr marL="79375" marR="81279" defTabSz="1828800">
              <a:defRPr sz="7800" b="1">
                <a:solidFill>
                  <a:srgbClr val="FFD300"/>
                </a:solidFill>
                <a:uFill>
                  <a:solidFill>
                    <a:srgbClr val="FFD300"/>
                  </a:solidFill>
                </a:uFill>
                <a:latin typeface="Arial"/>
                <a:ea typeface="Arial"/>
                <a:cs typeface="Arial"/>
                <a:sym typeface="Arial"/>
              </a:defRPr>
            </a:lvl1pPr>
          </a:lstStyle>
          <a:p>
            <a:r>
              <a:t>Title Text</a:t>
            </a:r>
          </a:p>
        </p:txBody>
      </p:sp>
      <p:sp>
        <p:nvSpPr>
          <p:cNvPr id="270" name="Body Level One…"/>
          <p:cNvSpPr txBox="1">
            <a:spLocks noGrp="1"/>
          </p:cNvSpPr>
          <p:nvPr>
            <p:ph type="body" idx="1"/>
          </p:nvPr>
        </p:nvSpPr>
        <p:spPr>
          <a:xfrm>
            <a:off x="4419599" y="4185138"/>
            <a:ext cx="15544801" cy="9003324"/>
          </a:xfrm>
          <a:prstGeom prst="rect">
            <a:avLst/>
          </a:prstGeom>
        </p:spPr>
        <p:txBody>
          <a:bodyPr lIns="93784" tIns="93784" rIns="93784" bIns="93784" anchor="t">
            <a:noAutofit/>
          </a:bodyPr>
          <a:lstStyle>
            <a:lvl1pPr marL="706437" marR="81279" indent="-666750" defTabSz="1828800">
              <a:spcBef>
                <a:spcPts val="1600"/>
              </a:spcBef>
              <a:buClr>
                <a:srgbClr val="121EAB"/>
              </a:buClr>
              <a:buSzPct val="100000"/>
              <a:buFont typeface="Lucida Grande"/>
              <a:defRPr sz="7000">
                <a:solidFill>
                  <a:srgbClr val="121EAB"/>
                </a:solidFill>
                <a:uFill>
                  <a:solidFill>
                    <a:srgbClr val="121EAB"/>
                  </a:solidFill>
                </a:uFill>
                <a:latin typeface="Arial"/>
                <a:ea typeface="Arial"/>
                <a:cs typeface="Arial"/>
                <a:sym typeface="Arial"/>
              </a:defRPr>
            </a:lvl1pPr>
            <a:lvl2pPr marL="981868" marR="81279" indent="-535781" defTabSz="1828800">
              <a:spcBef>
                <a:spcPts val="1400"/>
              </a:spcBef>
              <a:buClr>
                <a:srgbClr val="121EAB"/>
              </a:buClr>
              <a:buSzPct val="100000"/>
              <a:buFont typeface="Lucida Grande"/>
              <a:buChar char="–"/>
              <a:defRPr sz="6000" i="1">
                <a:solidFill>
                  <a:srgbClr val="121EAB"/>
                </a:solidFill>
                <a:uFill>
                  <a:solidFill>
                    <a:srgbClr val="121EAB"/>
                  </a:solidFill>
                </a:uFill>
                <a:latin typeface="Arial"/>
                <a:ea typeface="Arial"/>
                <a:cs typeface="Arial"/>
                <a:sym typeface="Arial"/>
              </a:defRPr>
            </a:lvl2pPr>
            <a:lvl3pPr marL="1327830" marR="81279" indent="-424542" defTabSz="1828800">
              <a:spcBef>
                <a:spcPts val="1200"/>
              </a:spcBef>
              <a:buClr>
                <a:srgbClr val="121EAB"/>
              </a:buClr>
              <a:buSzPct val="100000"/>
              <a:buFont typeface="Lucida Grande"/>
              <a:defRPr sz="5200" i="1">
                <a:solidFill>
                  <a:srgbClr val="121EAB"/>
                </a:solidFill>
                <a:uFill>
                  <a:solidFill>
                    <a:srgbClr val="121EAB"/>
                  </a:solidFill>
                </a:uFill>
                <a:latin typeface="Arial"/>
                <a:ea typeface="Arial"/>
                <a:cs typeface="Arial"/>
                <a:sym typeface="Arial"/>
              </a:defRPr>
            </a:lvl3pPr>
            <a:lvl4pPr marL="1798637" marR="81279" indent="-438150" defTabSz="1828800">
              <a:spcBef>
                <a:spcPts val="1200"/>
              </a:spcBef>
              <a:buClr>
                <a:srgbClr val="121EAB"/>
              </a:buClr>
              <a:buSzPct val="100000"/>
              <a:buFont typeface="Lucida Grande"/>
              <a:buChar char="–"/>
              <a:defRPr sz="4600" i="1">
                <a:solidFill>
                  <a:srgbClr val="121EAB"/>
                </a:solidFill>
                <a:uFill>
                  <a:solidFill>
                    <a:srgbClr val="121EAB"/>
                  </a:solidFill>
                </a:uFill>
                <a:latin typeface="Arial"/>
                <a:ea typeface="Arial"/>
                <a:cs typeface="Arial"/>
                <a:sym typeface="Arial"/>
              </a:defRPr>
            </a:lvl4pPr>
            <a:lvl5pPr marL="2252027" marR="81279" indent="-434339" defTabSz="1828800">
              <a:spcBef>
                <a:spcPts val="1000"/>
              </a:spcBef>
              <a:buClr>
                <a:srgbClr val="121EAB"/>
              </a:buClr>
              <a:buSzPct val="100000"/>
              <a:buFont typeface="Lucida Grande"/>
              <a:buChar char="»"/>
              <a:defRPr sz="3800" i="1">
                <a:solidFill>
                  <a:srgbClr val="121EAB"/>
                </a:solidFill>
                <a:uFill>
                  <a:solidFill>
                    <a:srgbClr val="121EAB"/>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71" name="Slide Number"/>
          <p:cNvSpPr txBox="1">
            <a:spLocks noGrp="1"/>
          </p:cNvSpPr>
          <p:nvPr>
            <p:ph type="sldNum" sz="quarter" idx="2"/>
          </p:nvPr>
        </p:nvSpPr>
        <p:spPr>
          <a:xfrm>
            <a:off x="11952165" y="12485076"/>
            <a:ext cx="479670" cy="505901"/>
          </a:xfrm>
          <a:prstGeom prst="rect">
            <a:avLst/>
          </a:prstGeom>
        </p:spPr>
        <p:txBody>
          <a:bodyPr lIns="93784" tIns="93784" rIns="93784" bIns="93784"/>
          <a:lstStyle>
            <a:lvl1pPr defTabSz="914400">
              <a:defRPr sz="2200">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8" name="Line"/>
          <p:cNvSpPr/>
          <p:nvPr/>
        </p:nvSpPr>
        <p:spPr>
          <a:xfrm>
            <a:off x="5048250" y="2839640"/>
            <a:ext cx="14296080" cy="128"/>
          </a:xfrm>
          <a:prstGeom prst="line">
            <a:avLst/>
          </a:prstGeom>
          <a:ln w="12700">
            <a:solidFill>
              <a:srgbClr val="B5B5AF"/>
            </a:solidFill>
            <a:miter lim="400000"/>
          </a:ln>
          <a:effectLst>
            <a:outerShdw blurRad="12700" dist="12700" rotWithShape="0">
              <a:srgbClr val="FFFFFF">
                <a:alpha val="82000"/>
              </a:srgbClr>
            </a:outerShdw>
          </a:effectLst>
        </p:spPr>
        <p:txBody>
          <a:bodyPr lIns="0" tIns="0" rIns="0" bIns="0"/>
          <a:lstStyle/>
          <a:p>
            <a:pPr algn="l" defTabSz="642937">
              <a:defRPr sz="1600" b="0">
                <a:solidFill>
                  <a:srgbClr val="000000"/>
                </a:solidFill>
                <a:latin typeface="Helvetica"/>
                <a:ea typeface="Helvetica"/>
                <a:cs typeface="Helvetica"/>
                <a:sym typeface="Helvetica"/>
              </a:defRPr>
            </a:pPr>
            <a:endParaRPr/>
          </a:p>
        </p:txBody>
      </p:sp>
      <p:sp>
        <p:nvSpPr>
          <p:cNvPr id="279" name="Climate TO PROSPER"/>
          <p:cNvSpPr txBox="1"/>
          <p:nvPr/>
        </p:nvSpPr>
        <p:spPr>
          <a:xfrm>
            <a:off x="10358573" y="345479"/>
            <a:ext cx="3643485"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defTabSz="821531">
              <a:defRPr sz="2400" b="0">
                <a:latin typeface="Copperplate"/>
                <a:ea typeface="Copperplate"/>
                <a:cs typeface="Copperplate"/>
                <a:sym typeface="Copperplate"/>
              </a:defRPr>
            </a:lvl1pPr>
          </a:lstStyle>
          <a:p>
            <a:r>
              <a:t>Climate TO PROSPER</a:t>
            </a:r>
          </a:p>
        </p:txBody>
      </p:sp>
      <p:pic>
        <p:nvPicPr>
          <p:cNvPr id="280" name="ucl.jpg" descr="ucl.jpg"/>
          <p:cNvPicPr>
            <a:picLocks noChangeAspect="1"/>
          </p:cNvPicPr>
          <p:nvPr/>
        </p:nvPicPr>
        <p:blipFill>
          <a:blip r:embed="rId3"/>
          <a:stretch>
            <a:fillRect/>
          </a:stretch>
        </p:blipFill>
        <p:spPr>
          <a:xfrm>
            <a:off x="19643824" y="380948"/>
            <a:ext cx="984127" cy="410766"/>
          </a:xfrm>
          <a:custGeom>
            <a:avLst/>
            <a:gdLst/>
            <a:ahLst/>
            <a:cxnLst>
              <a:cxn ang="0">
                <a:pos x="wd2" y="hd2"/>
              </a:cxn>
              <a:cxn ang="5400000">
                <a:pos x="wd2" y="hd2"/>
              </a:cxn>
              <a:cxn ang="10800000">
                <a:pos x="wd2" y="hd2"/>
              </a:cxn>
              <a:cxn ang="16200000">
                <a:pos x="wd2" y="hd2"/>
              </a:cxn>
            </a:cxnLst>
            <a:rect l="0" t="0" r="r" b="b"/>
            <a:pathLst>
              <a:path w="21600" h="21600" extrusionOk="0">
                <a:moveTo>
                  <a:pt x="21461" y="0"/>
                </a:moveTo>
                <a:cubicBezTo>
                  <a:pt x="21343" y="0"/>
                  <a:pt x="21328" y="84"/>
                  <a:pt x="21426" y="459"/>
                </a:cubicBezTo>
                <a:cubicBezTo>
                  <a:pt x="21490" y="707"/>
                  <a:pt x="21560" y="897"/>
                  <a:pt x="21574" y="897"/>
                </a:cubicBezTo>
                <a:cubicBezTo>
                  <a:pt x="21587" y="897"/>
                  <a:pt x="21600" y="707"/>
                  <a:pt x="21600" y="459"/>
                </a:cubicBezTo>
                <a:cubicBezTo>
                  <a:pt x="21600" y="208"/>
                  <a:pt x="21540" y="0"/>
                  <a:pt x="21461" y="0"/>
                </a:cubicBezTo>
                <a:close/>
                <a:moveTo>
                  <a:pt x="11688" y="4717"/>
                </a:moveTo>
                <a:cubicBezTo>
                  <a:pt x="11140" y="4712"/>
                  <a:pt x="10390" y="5416"/>
                  <a:pt x="10025" y="6261"/>
                </a:cubicBezTo>
                <a:cubicBezTo>
                  <a:pt x="9123" y="8345"/>
                  <a:pt x="9060" y="12652"/>
                  <a:pt x="9903" y="14609"/>
                </a:cubicBezTo>
                <a:cubicBezTo>
                  <a:pt x="10083" y="15027"/>
                  <a:pt x="10208" y="15465"/>
                  <a:pt x="10182" y="15569"/>
                </a:cubicBezTo>
                <a:cubicBezTo>
                  <a:pt x="10127" y="15779"/>
                  <a:pt x="8230" y="15837"/>
                  <a:pt x="8144" y="15631"/>
                </a:cubicBezTo>
                <a:cubicBezTo>
                  <a:pt x="8114" y="15560"/>
                  <a:pt x="8224" y="14966"/>
                  <a:pt x="8387" y="14337"/>
                </a:cubicBezTo>
                <a:lnTo>
                  <a:pt x="8684" y="13210"/>
                </a:lnTo>
                <a:lnTo>
                  <a:pt x="8718" y="9183"/>
                </a:lnTo>
                <a:lnTo>
                  <a:pt x="8753" y="5176"/>
                </a:lnTo>
                <a:lnTo>
                  <a:pt x="8013" y="5176"/>
                </a:lnTo>
                <a:lnTo>
                  <a:pt x="7281" y="5176"/>
                </a:lnTo>
                <a:lnTo>
                  <a:pt x="7307" y="8849"/>
                </a:lnTo>
                <a:cubicBezTo>
                  <a:pt x="7333" y="12300"/>
                  <a:pt x="7320" y="12557"/>
                  <a:pt x="7133" y="13127"/>
                </a:cubicBezTo>
                <a:cubicBezTo>
                  <a:pt x="6901" y="13836"/>
                  <a:pt x="6454" y="13942"/>
                  <a:pt x="6184" y="13357"/>
                </a:cubicBezTo>
                <a:cubicBezTo>
                  <a:pt x="6030" y="13023"/>
                  <a:pt x="6010" y="12573"/>
                  <a:pt x="6010" y="9078"/>
                </a:cubicBezTo>
                <a:lnTo>
                  <a:pt x="6010" y="5176"/>
                </a:lnTo>
                <a:lnTo>
                  <a:pt x="5252" y="5176"/>
                </a:lnTo>
                <a:lnTo>
                  <a:pt x="4485" y="5176"/>
                </a:lnTo>
                <a:lnTo>
                  <a:pt x="4529" y="9287"/>
                </a:lnTo>
                <a:cubicBezTo>
                  <a:pt x="4565" y="13524"/>
                  <a:pt x="4625" y="14288"/>
                  <a:pt x="5017" y="15068"/>
                </a:cubicBezTo>
                <a:cubicBezTo>
                  <a:pt x="5097" y="15228"/>
                  <a:pt x="5141" y="15438"/>
                  <a:pt x="5113" y="15548"/>
                </a:cubicBezTo>
                <a:cubicBezTo>
                  <a:pt x="5084" y="15658"/>
                  <a:pt x="3975" y="15757"/>
                  <a:pt x="2648" y="15757"/>
                </a:cubicBezTo>
                <a:lnTo>
                  <a:pt x="235" y="15757"/>
                </a:lnTo>
                <a:lnTo>
                  <a:pt x="270" y="17447"/>
                </a:lnTo>
                <a:lnTo>
                  <a:pt x="296" y="19117"/>
                </a:lnTo>
                <a:lnTo>
                  <a:pt x="10434" y="19117"/>
                </a:lnTo>
                <a:lnTo>
                  <a:pt x="20564" y="19117"/>
                </a:lnTo>
                <a:lnTo>
                  <a:pt x="20564" y="17447"/>
                </a:lnTo>
                <a:lnTo>
                  <a:pt x="20564" y="15757"/>
                </a:lnTo>
                <a:lnTo>
                  <a:pt x="19179" y="15694"/>
                </a:lnTo>
                <a:lnTo>
                  <a:pt x="17794" y="15631"/>
                </a:lnTo>
                <a:lnTo>
                  <a:pt x="17785" y="14859"/>
                </a:lnTo>
                <a:cubicBezTo>
                  <a:pt x="17760" y="13180"/>
                  <a:pt x="17828" y="13302"/>
                  <a:pt x="16879" y="13231"/>
                </a:cubicBezTo>
                <a:lnTo>
                  <a:pt x="16008" y="13169"/>
                </a:lnTo>
                <a:lnTo>
                  <a:pt x="15982" y="9183"/>
                </a:lnTo>
                <a:lnTo>
                  <a:pt x="15956" y="5217"/>
                </a:lnTo>
                <a:lnTo>
                  <a:pt x="15416" y="5134"/>
                </a:lnTo>
                <a:cubicBezTo>
                  <a:pt x="15120" y="5092"/>
                  <a:pt x="14786" y="5093"/>
                  <a:pt x="14667" y="5134"/>
                </a:cubicBezTo>
                <a:lnTo>
                  <a:pt x="14449" y="5217"/>
                </a:lnTo>
                <a:lnTo>
                  <a:pt x="14467" y="10414"/>
                </a:lnTo>
                <a:lnTo>
                  <a:pt x="14484" y="15631"/>
                </a:lnTo>
                <a:lnTo>
                  <a:pt x="13988" y="15715"/>
                </a:lnTo>
                <a:cubicBezTo>
                  <a:pt x="13215" y="15822"/>
                  <a:pt x="13179" y="15687"/>
                  <a:pt x="13570" y="14463"/>
                </a:cubicBezTo>
                <a:lnTo>
                  <a:pt x="13909" y="13398"/>
                </a:lnTo>
                <a:lnTo>
                  <a:pt x="13291" y="12647"/>
                </a:lnTo>
                <a:cubicBezTo>
                  <a:pt x="12734" y="11975"/>
                  <a:pt x="12402" y="11865"/>
                  <a:pt x="12533" y="12376"/>
                </a:cubicBezTo>
                <a:cubicBezTo>
                  <a:pt x="12560" y="12480"/>
                  <a:pt x="12457" y="12827"/>
                  <a:pt x="12298" y="13148"/>
                </a:cubicBezTo>
                <a:cubicBezTo>
                  <a:pt x="11888" y="13974"/>
                  <a:pt x="11519" y="13911"/>
                  <a:pt x="11122" y="12960"/>
                </a:cubicBezTo>
                <a:cubicBezTo>
                  <a:pt x="10821" y="12238"/>
                  <a:pt x="10799" y="12098"/>
                  <a:pt x="10800" y="10643"/>
                </a:cubicBezTo>
                <a:cubicBezTo>
                  <a:pt x="10802" y="8766"/>
                  <a:pt x="10925" y="8113"/>
                  <a:pt x="11384" y="7576"/>
                </a:cubicBezTo>
                <a:cubicBezTo>
                  <a:pt x="11724" y="7176"/>
                  <a:pt x="11748" y="7176"/>
                  <a:pt x="12089" y="7576"/>
                </a:cubicBezTo>
                <a:cubicBezTo>
                  <a:pt x="12283" y="7802"/>
                  <a:pt x="12482" y="8215"/>
                  <a:pt x="12533" y="8494"/>
                </a:cubicBezTo>
                <a:cubicBezTo>
                  <a:pt x="12651" y="9139"/>
                  <a:pt x="12710" y="9129"/>
                  <a:pt x="13352" y="8348"/>
                </a:cubicBezTo>
                <a:lnTo>
                  <a:pt x="13883" y="7701"/>
                </a:lnTo>
                <a:lnTo>
                  <a:pt x="13709" y="7033"/>
                </a:lnTo>
                <a:cubicBezTo>
                  <a:pt x="13418" y="5887"/>
                  <a:pt x="12410" y="4723"/>
                  <a:pt x="11688" y="4717"/>
                </a:cubicBezTo>
                <a:close/>
                <a:moveTo>
                  <a:pt x="3031" y="5530"/>
                </a:moveTo>
                <a:cubicBezTo>
                  <a:pt x="2896" y="5618"/>
                  <a:pt x="2726" y="6073"/>
                  <a:pt x="2726" y="6470"/>
                </a:cubicBezTo>
                <a:cubicBezTo>
                  <a:pt x="2726" y="6793"/>
                  <a:pt x="2644" y="7066"/>
                  <a:pt x="2517" y="7179"/>
                </a:cubicBezTo>
                <a:cubicBezTo>
                  <a:pt x="2349" y="7329"/>
                  <a:pt x="2313" y="7537"/>
                  <a:pt x="2299" y="8494"/>
                </a:cubicBezTo>
                <a:lnTo>
                  <a:pt x="2282" y="9663"/>
                </a:lnTo>
                <a:lnTo>
                  <a:pt x="2953" y="9725"/>
                </a:lnTo>
                <a:cubicBezTo>
                  <a:pt x="3319" y="9761"/>
                  <a:pt x="3672" y="9749"/>
                  <a:pt x="3736" y="9704"/>
                </a:cubicBezTo>
                <a:cubicBezTo>
                  <a:pt x="3882" y="9605"/>
                  <a:pt x="3884" y="9305"/>
                  <a:pt x="3745" y="9099"/>
                </a:cubicBezTo>
                <a:cubicBezTo>
                  <a:pt x="3685" y="9010"/>
                  <a:pt x="3664" y="8631"/>
                  <a:pt x="3693" y="8202"/>
                </a:cubicBezTo>
                <a:cubicBezTo>
                  <a:pt x="3729" y="7674"/>
                  <a:pt x="3704" y="7416"/>
                  <a:pt x="3606" y="7325"/>
                </a:cubicBezTo>
                <a:cubicBezTo>
                  <a:pt x="3530" y="7255"/>
                  <a:pt x="3406" y="6873"/>
                  <a:pt x="3336" y="6470"/>
                </a:cubicBezTo>
                <a:cubicBezTo>
                  <a:pt x="3265" y="6066"/>
                  <a:pt x="3180" y="5679"/>
                  <a:pt x="3144" y="5593"/>
                </a:cubicBezTo>
                <a:cubicBezTo>
                  <a:pt x="3115" y="5523"/>
                  <a:pt x="3076" y="5501"/>
                  <a:pt x="3031" y="5530"/>
                </a:cubicBezTo>
                <a:close/>
                <a:moveTo>
                  <a:pt x="19788" y="19910"/>
                </a:moveTo>
                <a:lnTo>
                  <a:pt x="10443" y="19972"/>
                </a:lnTo>
                <a:lnTo>
                  <a:pt x="7978" y="19993"/>
                </a:lnTo>
                <a:cubicBezTo>
                  <a:pt x="8988" y="20001"/>
                  <a:pt x="9753" y="20012"/>
                  <a:pt x="10870" y="20014"/>
                </a:cubicBezTo>
                <a:cubicBezTo>
                  <a:pt x="16423" y="20023"/>
                  <a:pt x="18702" y="19993"/>
                  <a:pt x="19788" y="19910"/>
                </a:cubicBezTo>
                <a:close/>
                <a:moveTo>
                  <a:pt x="26" y="20723"/>
                </a:moveTo>
                <a:cubicBezTo>
                  <a:pt x="12" y="20672"/>
                  <a:pt x="0" y="20852"/>
                  <a:pt x="0" y="21120"/>
                </a:cubicBezTo>
                <a:cubicBezTo>
                  <a:pt x="0" y="21420"/>
                  <a:pt x="63" y="21600"/>
                  <a:pt x="157" y="21600"/>
                </a:cubicBezTo>
                <a:cubicBezTo>
                  <a:pt x="287" y="21600"/>
                  <a:pt x="291" y="21541"/>
                  <a:pt x="183" y="21203"/>
                </a:cubicBezTo>
                <a:cubicBezTo>
                  <a:pt x="114" y="20987"/>
                  <a:pt x="41" y="20775"/>
                  <a:pt x="26" y="20723"/>
                </a:cubicBezTo>
                <a:close/>
                <a:moveTo>
                  <a:pt x="21574" y="20723"/>
                </a:moveTo>
                <a:cubicBezTo>
                  <a:pt x="21559" y="20775"/>
                  <a:pt x="21486" y="20987"/>
                  <a:pt x="21417" y="21203"/>
                </a:cubicBezTo>
                <a:cubicBezTo>
                  <a:pt x="21309" y="21541"/>
                  <a:pt x="21313" y="21600"/>
                  <a:pt x="21443" y="21600"/>
                </a:cubicBezTo>
                <a:cubicBezTo>
                  <a:pt x="21537" y="21600"/>
                  <a:pt x="21600" y="21420"/>
                  <a:pt x="21600" y="21120"/>
                </a:cubicBezTo>
                <a:cubicBezTo>
                  <a:pt x="21600" y="20852"/>
                  <a:pt x="21588" y="20672"/>
                  <a:pt x="21574" y="20723"/>
                </a:cubicBezTo>
                <a:close/>
              </a:path>
            </a:pathLst>
          </a:custGeom>
          <a:ln w="12700">
            <a:miter lim="400000"/>
          </a:ln>
        </p:spPr>
      </p:pic>
      <p:sp>
        <p:nvSpPr>
          <p:cNvPr id="281" name="Title Text"/>
          <p:cNvSpPr txBox="1">
            <a:spLocks noGrp="1"/>
          </p:cNvSpPr>
          <p:nvPr>
            <p:ph type="title"/>
          </p:nvPr>
        </p:nvSpPr>
        <p:spPr>
          <a:xfrm>
            <a:off x="4833937" y="357187"/>
            <a:ext cx="14716126" cy="2411017"/>
          </a:xfrm>
          <a:prstGeom prst="rect">
            <a:avLst/>
          </a:prstGeom>
        </p:spPr>
        <p:txBody>
          <a:bodyPr lIns="71437" tIns="71437" rIns="71437" bIns="71437" anchor="b"/>
          <a:lstStyle>
            <a:lvl1pPr defTabSz="821531">
              <a:defRPr sz="9000">
                <a:solidFill>
                  <a:srgbClr val="000000"/>
                </a:solidFill>
                <a:latin typeface="Copperplate"/>
                <a:ea typeface="Copperplate"/>
                <a:cs typeface="Copperplate"/>
                <a:sym typeface="Copperplate"/>
              </a:defRPr>
            </a:lvl1pPr>
          </a:lstStyle>
          <a:p>
            <a:r>
              <a:t>Title Text</a:t>
            </a:r>
          </a:p>
        </p:txBody>
      </p:sp>
      <p:sp>
        <p:nvSpPr>
          <p:cNvPr id="282" name="Slide Number"/>
          <p:cNvSpPr txBox="1">
            <a:spLocks noGrp="1"/>
          </p:cNvSpPr>
          <p:nvPr>
            <p:ph type="sldNum" sz="quarter" idx="2"/>
          </p:nvPr>
        </p:nvSpPr>
        <p:spPr>
          <a:xfrm>
            <a:off x="11952882" y="12965906"/>
            <a:ext cx="460376" cy="549276"/>
          </a:xfrm>
          <a:prstGeom prst="rect">
            <a:avLst/>
          </a:prstGeom>
        </p:spPr>
        <p:txBody>
          <a:bodyPr lIns="71437" tIns="71437" rIns="71437" bIns="71437">
            <a:normAutofit/>
          </a:bodyPr>
          <a:lstStyle>
            <a:lvl1pPr defTabSz="821531">
              <a:defRPr>
                <a:solidFill>
                  <a:srgbClr val="515151"/>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289" name="Title Text"/>
          <p:cNvSpPr txBox="1">
            <a:spLocks noGrp="1"/>
          </p:cNvSpPr>
          <p:nvPr>
            <p:ph type="title"/>
          </p:nvPr>
        </p:nvSpPr>
        <p:spPr>
          <a:xfrm>
            <a:off x="4619625" y="892968"/>
            <a:ext cx="15144750" cy="1053704"/>
          </a:xfrm>
          <a:prstGeom prst="rect">
            <a:avLst/>
          </a:prstGeom>
        </p:spPr>
        <p:txBody>
          <a:bodyPr lIns="53578" tIns="53578" rIns="53578" bIns="53578" anchor="t">
            <a:noAutofit/>
          </a:bodyPr>
          <a:lstStyle>
            <a:lvl1pPr defTabSz="678656">
              <a:lnSpc>
                <a:spcPts val="8500"/>
              </a:lnSpc>
              <a:spcBef>
                <a:spcPts val="400"/>
              </a:spcBef>
              <a:defRPr sz="7000" b="1">
                <a:latin typeface="Helvetica Neue"/>
                <a:ea typeface="Helvetica Neue"/>
                <a:cs typeface="Helvetica Neue"/>
                <a:sym typeface="Helvetica Neue"/>
              </a:defRPr>
            </a:lvl1pPr>
          </a:lstStyle>
          <a:p>
            <a:r>
              <a:t>Title Text</a:t>
            </a:r>
          </a:p>
        </p:txBody>
      </p:sp>
      <p:sp>
        <p:nvSpPr>
          <p:cNvPr id="290" name="Body Level One…"/>
          <p:cNvSpPr txBox="1">
            <a:spLocks noGrp="1"/>
          </p:cNvSpPr>
          <p:nvPr>
            <p:ph type="body" idx="1"/>
          </p:nvPr>
        </p:nvSpPr>
        <p:spPr>
          <a:xfrm>
            <a:off x="4619625" y="1946671"/>
            <a:ext cx="15144750" cy="10679908"/>
          </a:xfrm>
          <a:prstGeom prst="rect">
            <a:avLst/>
          </a:prstGeom>
        </p:spPr>
        <p:txBody>
          <a:bodyPr lIns="53578" tIns="53578" rIns="53578" bIns="53578" anchor="t">
            <a:noAutofit/>
          </a:bodyPr>
          <a:lstStyle>
            <a:lvl1pPr marL="0" indent="0" algn="ctr" defTabSz="821531">
              <a:spcBef>
                <a:spcPts val="5600"/>
              </a:spcBef>
              <a:buClrTx/>
              <a:buSzTx/>
              <a:buNone/>
              <a:defRPr sz="5000" b="1">
                <a:solidFill>
                  <a:srgbClr val="9DA9A9"/>
                </a:solidFill>
              </a:defRPr>
            </a:lvl1pPr>
            <a:lvl2pPr marL="358572" indent="-304994" defTabSz="821531">
              <a:spcBef>
                <a:spcPts val="1900"/>
              </a:spcBef>
              <a:buClrTx/>
              <a:buSzPct val="60000"/>
              <a:defRPr sz="5000">
                <a:latin typeface="Helvetica Neue Light"/>
                <a:ea typeface="Helvetica Neue Light"/>
                <a:cs typeface="Helvetica Neue Light"/>
                <a:sym typeface="Helvetica Neue Light"/>
              </a:defRPr>
            </a:lvl2pPr>
            <a:lvl3pPr marL="704215" indent="-412115" defTabSz="821531">
              <a:spcBef>
                <a:spcPts val="1600"/>
              </a:spcBef>
              <a:buClrTx/>
              <a:buSzPct val="80000"/>
              <a:buChar char="–"/>
              <a:defRPr sz="4400">
                <a:latin typeface="Helvetica Neue Light"/>
                <a:ea typeface="Helvetica Neue Light"/>
                <a:cs typeface="Helvetica Neue Light"/>
                <a:sym typeface="Helvetica Neue Light"/>
              </a:defRPr>
            </a:lvl3pPr>
            <a:lvl4pPr marL="971005" indent="-355055" defTabSz="821531">
              <a:spcBef>
                <a:spcPts val="1400"/>
              </a:spcBef>
              <a:buClrTx/>
              <a:buSzPct val="80000"/>
              <a:buChar char="–"/>
              <a:defRPr sz="3800">
                <a:latin typeface="Helvetica Neue Light"/>
                <a:ea typeface="Helvetica Neue Light"/>
                <a:cs typeface="Helvetica Neue Light"/>
                <a:sym typeface="Helvetica Neue Light"/>
              </a:defRPr>
            </a:lvl4pPr>
            <a:lvl5pPr marL="1269576" indent="-374226" defTabSz="821531">
              <a:spcBef>
                <a:spcPts val="1400"/>
              </a:spcBef>
              <a:buClrTx/>
              <a:buSzPct val="80000"/>
              <a:buChar char="–"/>
              <a:defRPr sz="3200">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291" name="Slide Number"/>
          <p:cNvSpPr txBox="1">
            <a:spLocks noGrp="1"/>
          </p:cNvSpPr>
          <p:nvPr>
            <p:ph type="sldNum" sz="quarter" idx="2"/>
          </p:nvPr>
        </p:nvSpPr>
        <p:spPr>
          <a:xfrm>
            <a:off x="19523543" y="12996746"/>
            <a:ext cx="266904" cy="272770"/>
          </a:xfrm>
          <a:prstGeom prst="rect">
            <a:avLst/>
          </a:prstGeom>
        </p:spPr>
        <p:txBody>
          <a:bodyPr lIns="0" tIns="0" rIns="0" bIns="0" anchor="b"/>
          <a:lstStyle>
            <a:lvl1pPr algn="r" defTabSz="678656">
              <a:defRPr sz="1800">
                <a:solidFill>
                  <a:srgbClr val="929292"/>
                </a:solidFill>
              </a:defRPr>
            </a:lvl1pPr>
          </a:lstStyle>
          <a:p>
            <a:fld id="{86CB4B4D-7CA3-9044-876B-883B54F8677D}" type="slidenum">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9900" y="952500"/>
            <a:ext cx="95250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68707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9525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9525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ransition>
    <p:fade/>
  </p:transition>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1920.jpg" descr="1920.jpg"/>
          <p:cNvPicPr>
            <a:picLocks noChangeAspect="1"/>
          </p:cNvPicPr>
          <p:nvPr/>
        </p:nvPicPr>
        <p:blipFill>
          <a:blip r:embed="rId2"/>
          <a:stretch>
            <a:fillRect/>
          </a:stretch>
        </p:blipFill>
        <p:spPr>
          <a:xfrm>
            <a:off x="-76476" y="-755010"/>
            <a:ext cx="24536952" cy="14722172"/>
          </a:xfrm>
          <a:prstGeom prst="rect">
            <a:avLst/>
          </a:prstGeom>
          <a:ln w="12700">
            <a:miter lim="400000"/>
          </a:ln>
        </p:spPr>
      </p:pic>
      <p:sp>
        <p:nvSpPr>
          <p:cNvPr id="301" name="The Need for Transformation"/>
          <p:cNvSpPr txBox="1"/>
          <p:nvPr/>
        </p:nvSpPr>
        <p:spPr>
          <a:xfrm>
            <a:off x="5298506" y="2535116"/>
            <a:ext cx="13786988" cy="1279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8000" b="0"/>
            </a:lvl1pPr>
          </a:lstStyle>
          <a:p>
            <a:r>
              <a:t>The Need for Transformation</a:t>
            </a:r>
          </a:p>
        </p:txBody>
      </p:sp>
      <p:sp>
        <p:nvSpPr>
          <p:cNvPr id="302" name="Prof Chris Rapley CBE…"/>
          <p:cNvSpPr txBox="1"/>
          <p:nvPr/>
        </p:nvSpPr>
        <p:spPr>
          <a:xfrm>
            <a:off x="2146876" y="10622140"/>
            <a:ext cx="6185496" cy="193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642937">
              <a:defRPr sz="4000" b="0">
                <a:latin typeface="Helvetica"/>
                <a:ea typeface="Helvetica"/>
                <a:cs typeface="Helvetica"/>
                <a:sym typeface="Helvetica"/>
              </a:defRPr>
            </a:pPr>
            <a:r>
              <a:t>Prof Chris Rapley CBE</a:t>
            </a:r>
          </a:p>
          <a:p>
            <a:pPr defTabSz="642937">
              <a:defRPr sz="4000" b="0">
                <a:latin typeface="Helvetica"/>
                <a:ea typeface="Helvetica"/>
                <a:cs typeface="Helvetica"/>
                <a:sym typeface="Helvetica"/>
              </a:defRPr>
            </a:pPr>
            <a:r>
              <a:t>University College London</a:t>
            </a:r>
          </a:p>
          <a:p>
            <a:pPr defTabSz="642937">
              <a:defRPr sz="4000" b="0">
                <a:latin typeface="Helvetica"/>
                <a:ea typeface="Helvetica"/>
                <a:cs typeface="Helvetica"/>
                <a:sym typeface="Helvetica"/>
              </a:defRPr>
            </a:pPr>
            <a:r>
              <a:t>@ChrisRapley3131</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5011.jpg" descr="5011.jpg"/>
          <p:cNvPicPr>
            <a:picLocks noChangeAspect="1"/>
          </p:cNvPicPr>
          <p:nvPr/>
        </p:nvPicPr>
        <p:blipFill>
          <a:blip r:embed="rId2"/>
          <a:srcRect l="2053" t="1678" r="2053" b="1678"/>
          <a:stretch>
            <a:fillRect/>
          </a:stretch>
        </p:blipFill>
        <p:spPr>
          <a:xfrm>
            <a:off x="6285309" y="3286323"/>
            <a:ext cx="11813233" cy="7143412"/>
          </a:xfrm>
          <a:prstGeom prst="rect">
            <a:avLst/>
          </a:prstGeom>
          <a:ln w="25400">
            <a:solidFill>
              <a:srgbClr val="FFFFFF"/>
            </a:solidFill>
            <a:miter lim="400000"/>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The_Earth_seen_from_Apollo_17.jpg" descr="The_Earth_seen_from_Apollo_17.jpg"/>
          <p:cNvPicPr>
            <a:picLocks noChangeAspect="1"/>
          </p:cNvPicPr>
          <p:nvPr/>
        </p:nvPicPr>
        <p:blipFill>
          <a:blip r:embed="rId2"/>
          <a:srcRect l="5424" t="5103" r="5865" b="5504"/>
          <a:stretch>
            <a:fillRect/>
          </a:stretch>
        </p:blipFill>
        <p:spPr>
          <a:xfrm>
            <a:off x="8668705" y="3136152"/>
            <a:ext cx="7046590" cy="7105497"/>
          </a:xfrm>
          <a:custGeom>
            <a:avLst/>
            <a:gdLst/>
            <a:ahLst/>
            <a:cxnLst>
              <a:cxn ang="0">
                <a:pos x="wd2" y="hd2"/>
              </a:cxn>
              <a:cxn ang="5400000">
                <a:pos x="wd2" y="hd2"/>
              </a:cxn>
              <a:cxn ang="10800000">
                <a:pos x="wd2" y="hd2"/>
              </a:cxn>
              <a:cxn ang="16200000">
                <a:pos x="wd2" y="hd2"/>
              </a:cxn>
            </a:cxnLst>
            <a:rect l="0" t="0" r="r" b="b"/>
            <a:pathLst>
              <a:path w="21552" h="21594" extrusionOk="0">
                <a:moveTo>
                  <a:pt x="10902" y="1"/>
                </a:moveTo>
                <a:cubicBezTo>
                  <a:pt x="10105" y="-4"/>
                  <a:pt x="9664" y="20"/>
                  <a:pt x="9190" y="95"/>
                </a:cubicBezTo>
                <a:cubicBezTo>
                  <a:pt x="8326" y="231"/>
                  <a:pt x="8218" y="252"/>
                  <a:pt x="8051" y="315"/>
                </a:cubicBezTo>
                <a:cubicBezTo>
                  <a:pt x="7972" y="345"/>
                  <a:pt x="7889" y="366"/>
                  <a:pt x="7867" y="362"/>
                </a:cubicBezTo>
                <a:cubicBezTo>
                  <a:pt x="7845" y="357"/>
                  <a:pt x="7777" y="374"/>
                  <a:pt x="7716" y="399"/>
                </a:cubicBezTo>
                <a:cubicBezTo>
                  <a:pt x="7209" y="606"/>
                  <a:pt x="6665" y="813"/>
                  <a:pt x="6629" y="813"/>
                </a:cubicBezTo>
                <a:cubicBezTo>
                  <a:pt x="6532" y="813"/>
                  <a:pt x="5798" y="1179"/>
                  <a:pt x="5270" y="1489"/>
                </a:cubicBezTo>
                <a:cubicBezTo>
                  <a:pt x="2901" y="2885"/>
                  <a:pt x="1214" y="5029"/>
                  <a:pt x="453" y="7612"/>
                </a:cubicBezTo>
                <a:cubicBezTo>
                  <a:pt x="117" y="8749"/>
                  <a:pt x="121" y="8730"/>
                  <a:pt x="39" y="9906"/>
                </a:cubicBezTo>
                <a:cubicBezTo>
                  <a:pt x="14" y="10264"/>
                  <a:pt x="1" y="10534"/>
                  <a:pt x="0" y="10779"/>
                </a:cubicBezTo>
                <a:cubicBezTo>
                  <a:pt x="-1" y="11024"/>
                  <a:pt x="10" y="11245"/>
                  <a:pt x="33" y="11509"/>
                </a:cubicBezTo>
                <a:cubicBezTo>
                  <a:pt x="71" y="11953"/>
                  <a:pt x="215" y="12927"/>
                  <a:pt x="292" y="13272"/>
                </a:cubicBezTo>
                <a:cubicBezTo>
                  <a:pt x="501" y="14200"/>
                  <a:pt x="1221" y="15842"/>
                  <a:pt x="1814" y="16746"/>
                </a:cubicBezTo>
                <a:cubicBezTo>
                  <a:pt x="2634" y="17995"/>
                  <a:pt x="4020" y="19307"/>
                  <a:pt x="5286" y="20032"/>
                </a:cubicBezTo>
                <a:cubicBezTo>
                  <a:pt x="6738" y="20864"/>
                  <a:pt x="8287" y="21383"/>
                  <a:pt x="9772" y="21536"/>
                </a:cubicBezTo>
                <a:cubicBezTo>
                  <a:pt x="10159" y="21576"/>
                  <a:pt x="10546" y="21596"/>
                  <a:pt x="10930" y="21594"/>
                </a:cubicBezTo>
                <a:cubicBezTo>
                  <a:pt x="13624" y="21583"/>
                  <a:pt x="16235" y="20566"/>
                  <a:pt x="18201" y="18733"/>
                </a:cubicBezTo>
                <a:cubicBezTo>
                  <a:pt x="19611" y="17419"/>
                  <a:pt x="20855" y="15233"/>
                  <a:pt x="21224" y="13417"/>
                </a:cubicBezTo>
                <a:cubicBezTo>
                  <a:pt x="21276" y="13158"/>
                  <a:pt x="21354" y="12797"/>
                  <a:pt x="21396" y="12615"/>
                </a:cubicBezTo>
                <a:cubicBezTo>
                  <a:pt x="21558" y="11915"/>
                  <a:pt x="21599" y="10685"/>
                  <a:pt x="21493" y="9751"/>
                </a:cubicBezTo>
                <a:cubicBezTo>
                  <a:pt x="21328" y="8299"/>
                  <a:pt x="20991" y="7107"/>
                  <a:pt x="20407" y="5907"/>
                </a:cubicBezTo>
                <a:cubicBezTo>
                  <a:pt x="19535" y="4120"/>
                  <a:pt x="18391" y="2837"/>
                  <a:pt x="16679" y="1728"/>
                </a:cubicBezTo>
                <a:cubicBezTo>
                  <a:pt x="16027" y="1306"/>
                  <a:pt x="14861" y="758"/>
                  <a:pt x="14109" y="520"/>
                </a:cubicBezTo>
                <a:cubicBezTo>
                  <a:pt x="13476" y="319"/>
                  <a:pt x="12459" y="94"/>
                  <a:pt x="12187" y="94"/>
                </a:cubicBezTo>
                <a:cubicBezTo>
                  <a:pt x="12101" y="94"/>
                  <a:pt x="12019" y="74"/>
                  <a:pt x="12005" y="51"/>
                </a:cubicBezTo>
                <a:cubicBezTo>
                  <a:pt x="11990" y="27"/>
                  <a:pt x="11493" y="5"/>
                  <a:pt x="10902" y="1"/>
                </a:cubicBezTo>
                <a:close/>
              </a:path>
            </a:pathLst>
          </a:custGeom>
          <a:ln w="12700">
            <a:miter lim="400000"/>
          </a:ln>
          <a:effectLst>
            <a:reflection stA="50000" endPos="40000" dir="5400000" sy="-100000" algn="bl" rotWithShape="0"/>
          </a:effectLst>
        </p:spPr>
      </p:pic>
      <p:sp>
        <p:nvSpPr>
          <p:cNvPr id="373" name="Climate Emergency"/>
          <p:cNvSpPr txBox="1">
            <a:spLocks noGrp="1"/>
          </p:cNvSpPr>
          <p:nvPr>
            <p:ph type="title" idx="4294967295"/>
          </p:nvPr>
        </p:nvSpPr>
        <p:spPr>
          <a:xfrm>
            <a:off x="1689100" y="10257320"/>
            <a:ext cx="21005800" cy="2286001"/>
          </a:xfrm>
          <a:prstGeom prst="rect">
            <a:avLst/>
          </a:prstGeom>
          <a:effectLst>
            <a:outerShdw blurRad="63500" dist="25400" dir="5400000" rotWithShape="0">
              <a:srgbClr val="000000">
                <a:alpha val="50000"/>
              </a:srgbClr>
            </a:outerShdw>
          </a:effectLst>
        </p:spPr>
        <p:txBody>
          <a:bodyPr/>
          <a:lstStyle>
            <a:lvl1pPr>
              <a:defRPr sz="5600" spc="-73">
                <a:solidFill>
                  <a:srgbClr val="E5E5E5"/>
                </a:solidFill>
              </a:defRPr>
            </a:lvl1pPr>
          </a:lstStyle>
          <a:p>
            <a:r>
              <a:t>Climate Emergency</a:t>
            </a:r>
          </a:p>
        </p:txBody>
      </p:sp>
      <p:pic>
        <p:nvPicPr>
          <p:cNvPr id="374" name="Unknown.png" descr="Unknown.png"/>
          <p:cNvPicPr>
            <a:picLocks noChangeAspect="1"/>
          </p:cNvPicPr>
          <p:nvPr/>
        </p:nvPicPr>
        <p:blipFill>
          <a:blip r:embed="rId3"/>
          <a:srcRect l="11339" t="11031" r="12301" b="12765"/>
          <a:stretch>
            <a:fillRect/>
          </a:stretch>
        </p:blipFill>
        <p:spPr>
          <a:xfrm>
            <a:off x="8941121" y="3444678"/>
            <a:ext cx="6501758" cy="6488446"/>
          </a:xfrm>
          <a:custGeom>
            <a:avLst/>
            <a:gdLst/>
            <a:ahLst/>
            <a:cxnLst>
              <a:cxn ang="0">
                <a:pos x="wd2" y="hd2"/>
              </a:cxn>
              <a:cxn ang="5400000">
                <a:pos x="wd2" y="hd2"/>
              </a:cxn>
              <a:cxn ang="10800000">
                <a:pos x="wd2" y="hd2"/>
              </a:cxn>
              <a:cxn ang="16200000">
                <a:pos x="wd2" y="hd2"/>
              </a:cxn>
            </a:cxnLst>
            <a:rect l="0" t="0" r="r" b="b"/>
            <a:pathLst>
              <a:path w="20507" h="21439" extrusionOk="0">
                <a:moveTo>
                  <a:pt x="10495" y="3"/>
                </a:moveTo>
                <a:cubicBezTo>
                  <a:pt x="7055" y="-88"/>
                  <a:pt x="3678" y="1660"/>
                  <a:pt x="1819" y="4614"/>
                </a:cubicBezTo>
                <a:cubicBezTo>
                  <a:pt x="-1029" y="9140"/>
                  <a:pt x="-494" y="14665"/>
                  <a:pt x="3159" y="18458"/>
                </a:cubicBezTo>
                <a:cubicBezTo>
                  <a:pt x="4377" y="19723"/>
                  <a:pt x="6413" y="20852"/>
                  <a:pt x="8089" y="21193"/>
                </a:cubicBezTo>
                <a:cubicBezTo>
                  <a:pt x="9536" y="21488"/>
                  <a:pt x="10485" y="21512"/>
                  <a:pt x="11827" y="21294"/>
                </a:cubicBezTo>
                <a:cubicBezTo>
                  <a:pt x="13379" y="21043"/>
                  <a:pt x="13537" y="20996"/>
                  <a:pt x="14684" y="20404"/>
                </a:cubicBezTo>
                <a:cubicBezTo>
                  <a:pt x="16182" y="19631"/>
                  <a:pt x="17561" y="18447"/>
                  <a:pt x="18452" y="17165"/>
                </a:cubicBezTo>
                <a:cubicBezTo>
                  <a:pt x="19222" y="16056"/>
                  <a:pt x="20160" y="13955"/>
                  <a:pt x="20310" y="12999"/>
                </a:cubicBezTo>
                <a:cubicBezTo>
                  <a:pt x="20562" y="11378"/>
                  <a:pt x="20571" y="10390"/>
                  <a:pt x="20350" y="9095"/>
                </a:cubicBezTo>
                <a:cubicBezTo>
                  <a:pt x="20014" y="7133"/>
                  <a:pt x="19986" y="7033"/>
                  <a:pt x="19496" y="6020"/>
                </a:cubicBezTo>
                <a:cubicBezTo>
                  <a:pt x="17930" y="2784"/>
                  <a:pt x="15359" y="779"/>
                  <a:pt x="11969" y="156"/>
                </a:cubicBezTo>
                <a:cubicBezTo>
                  <a:pt x="11479" y="66"/>
                  <a:pt x="10987" y="17"/>
                  <a:pt x="10495" y="3"/>
                </a:cubicBezTo>
                <a:close/>
                <a:moveTo>
                  <a:pt x="10081" y="1581"/>
                </a:moveTo>
                <a:cubicBezTo>
                  <a:pt x="11732" y="1545"/>
                  <a:pt x="13392" y="2002"/>
                  <a:pt x="14818" y="2961"/>
                </a:cubicBezTo>
                <a:cubicBezTo>
                  <a:pt x="15276" y="3268"/>
                  <a:pt x="15608" y="3593"/>
                  <a:pt x="15556" y="3680"/>
                </a:cubicBezTo>
                <a:cubicBezTo>
                  <a:pt x="15430" y="3894"/>
                  <a:pt x="5165" y="3890"/>
                  <a:pt x="5039" y="3677"/>
                </a:cubicBezTo>
                <a:cubicBezTo>
                  <a:pt x="4985" y="3586"/>
                  <a:pt x="5152" y="3354"/>
                  <a:pt x="5411" y="3164"/>
                </a:cubicBezTo>
                <a:cubicBezTo>
                  <a:pt x="6792" y="2145"/>
                  <a:pt x="8430" y="1617"/>
                  <a:pt x="10081" y="1581"/>
                </a:cubicBezTo>
                <a:close/>
                <a:moveTo>
                  <a:pt x="3923" y="4551"/>
                </a:moveTo>
                <a:cubicBezTo>
                  <a:pt x="4146" y="4551"/>
                  <a:pt x="9059" y="10585"/>
                  <a:pt x="8996" y="10780"/>
                </a:cubicBezTo>
                <a:cubicBezTo>
                  <a:pt x="8964" y="10877"/>
                  <a:pt x="7839" y="12280"/>
                  <a:pt x="6497" y="13898"/>
                </a:cubicBezTo>
                <a:cubicBezTo>
                  <a:pt x="5155" y="15517"/>
                  <a:pt x="3995" y="16840"/>
                  <a:pt x="3920" y="16840"/>
                </a:cubicBezTo>
                <a:cubicBezTo>
                  <a:pt x="3751" y="16840"/>
                  <a:pt x="2709" y="15358"/>
                  <a:pt x="2330" y="14578"/>
                </a:cubicBezTo>
                <a:cubicBezTo>
                  <a:pt x="1346" y="12554"/>
                  <a:pt x="1336" y="9157"/>
                  <a:pt x="2307" y="6959"/>
                </a:cubicBezTo>
                <a:cubicBezTo>
                  <a:pt x="2684" y="6106"/>
                  <a:pt x="3728" y="4551"/>
                  <a:pt x="3923" y="4551"/>
                </a:cubicBezTo>
                <a:close/>
                <a:moveTo>
                  <a:pt x="16493" y="4594"/>
                </a:moveTo>
                <a:cubicBezTo>
                  <a:pt x="16677" y="4518"/>
                  <a:pt x="17604" y="5809"/>
                  <a:pt x="18098" y="6829"/>
                </a:cubicBezTo>
                <a:cubicBezTo>
                  <a:pt x="18345" y="7340"/>
                  <a:pt x="18507" y="7759"/>
                  <a:pt x="18456" y="7759"/>
                </a:cubicBezTo>
                <a:cubicBezTo>
                  <a:pt x="18404" y="7759"/>
                  <a:pt x="18444" y="7926"/>
                  <a:pt x="18548" y="8130"/>
                </a:cubicBezTo>
                <a:cubicBezTo>
                  <a:pt x="18653" y="8334"/>
                  <a:pt x="18785" y="8873"/>
                  <a:pt x="18840" y="9330"/>
                </a:cubicBezTo>
                <a:cubicBezTo>
                  <a:pt x="19141" y="11816"/>
                  <a:pt x="18663" y="14010"/>
                  <a:pt x="17437" y="15754"/>
                </a:cubicBezTo>
                <a:cubicBezTo>
                  <a:pt x="17017" y="16351"/>
                  <a:pt x="16616" y="16838"/>
                  <a:pt x="16545" y="16836"/>
                </a:cubicBezTo>
                <a:cubicBezTo>
                  <a:pt x="16475" y="16834"/>
                  <a:pt x="15957" y="16255"/>
                  <a:pt x="15396" y="15551"/>
                </a:cubicBezTo>
                <a:cubicBezTo>
                  <a:pt x="14835" y="14846"/>
                  <a:pt x="13704" y="13485"/>
                  <a:pt x="12883" y="12523"/>
                </a:cubicBezTo>
                <a:cubicBezTo>
                  <a:pt x="12061" y="11561"/>
                  <a:pt x="11441" y="10688"/>
                  <a:pt x="11502" y="10585"/>
                </a:cubicBezTo>
                <a:cubicBezTo>
                  <a:pt x="11696" y="10256"/>
                  <a:pt x="16371" y="4645"/>
                  <a:pt x="16493" y="4594"/>
                </a:cubicBezTo>
                <a:close/>
                <a:moveTo>
                  <a:pt x="9418" y="5468"/>
                </a:moveTo>
                <a:cubicBezTo>
                  <a:pt x="9733" y="5465"/>
                  <a:pt x="10064" y="5467"/>
                  <a:pt x="10394" y="5473"/>
                </a:cubicBezTo>
                <a:cubicBezTo>
                  <a:pt x="11715" y="5498"/>
                  <a:pt x="13009" y="5597"/>
                  <a:pt x="13054" y="5739"/>
                </a:cubicBezTo>
                <a:cubicBezTo>
                  <a:pt x="13090" y="5852"/>
                  <a:pt x="12495" y="6691"/>
                  <a:pt x="11730" y="7607"/>
                </a:cubicBezTo>
                <a:cubicBezTo>
                  <a:pt x="10964" y="8522"/>
                  <a:pt x="10319" y="9294"/>
                  <a:pt x="10298" y="9322"/>
                </a:cubicBezTo>
                <a:cubicBezTo>
                  <a:pt x="10276" y="9350"/>
                  <a:pt x="9602" y="8576"/>
                  <a:pt x="8798" y="7603"/>
                </a:cubicBezTo>
                <a:cubicBezTo>
                  <a:pt x="7620" y="6177"/>
                  <a:pt x="7378" y="5794"/>
                  <a:pt x="7564" y="5633"/>
                </a:cubicBezTo>
                <a:cubicBezTo>
                  <a:pt x="7684" y="5529"/>
                  <a:pt x="8473" y="5477"/>
                  <a:pt x="9418" y="5468"/>
                </a:cubicBezTo>
                <a:close/>
                <a:moveTo>
                  <a:pt x="10249" y="12213"/>
                </a:moveTo>
                <a:cubicBezTo>
                  <a:pt x="10461" y="12209"/>
                  <a:pt x="13107" y="15483"/>
                  <a:pt x="13047" y="15675"/>
                </a:cubicBezTo>
                <a:cubicBezTo>
                  <a:pt x="12967" y="15928"/>
                  <a:pt x="7558" y="16022"/>
                  <a:pt x="7411" y="15774"/>
                </a:cubicBezTo>
                <a:cubicBezTo>
                  <a:pt x="7306" y="15596"/>
                  <a:pt x="9998" y="12218"/>
                  <a:pt x="10249" y="12213"/>
                </a:cubicBezTo>
                <a:close/>
                <a:moveTo>
                  <a:pt x="10226" y="17641"/>
                </a:moveTo>
                <a:cubicBezTo>
                  <a:pt x="14542" y="17641"/>
                  <a:pt x="15228" y="17678"/>
                  <a:pt x="15228" y="17907"/>
                </a:cubicBezTo>
                <a:cubicBezTo>
                  <a:pt x="15228" y="18324"/>
                  <a:pt x="13519" y="19286"/>
                  <a:pt x="12240" y="19591"/>
                </a:cubicBezTo>
                <a:cubicBezTo>
                  <a:pt x="11146" y="19852"/>
                  <a:pt x="9811" y="19911"/>
                  <a:pt x="8854" y="19743"/>
                </a:cubicBezTo>
                <a:cubicBezTo>
                  <a:pt x="7425" y="19492"/>
                  <a:pt x="5029" y="18261"/>
                  <a:pt x="5162" y="17844"/>
                </a:cubicBezTo>
                <a:cubicBezTo>
                  <a:pt x="5208" y="17699"/>
                  <a:pt x="6644" y="17641"/>
                  <a:pt x="10226" y="17641"/>
                </a:cubicBezTo>
                <a:close/>
              </a:path>
            </a:pathLst>
          </a:custGeom>
          <a:ln w="12700">
            <a:miter lim="400000"/>
          </a:ln>
        </p:spPr>
      </p:pic>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374"/>
                                        </p:tgtEl>
                                        <p:attrNameLst>
                                          <p:attrName>style.visibility</p:attrName>
                                        </p:attrNameLst>
                                      </p:cBhvr>
                                      <p:to>
                                        <p:strVal val="visible"/>
                                      </p:to>
                                    </p:set>
                                    <p:animEffect transition="in" filter="wipe(down)">
                                      <p:cBhvr>
                                        <p:cTn id="7" dur="1500"/>
                                        <p:tgtEl>
                                          <p:spTgt spid="3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373"/>
                                        </p:tgtEl>
                                        <p:attrNameLst>
                                          <p:attrName>style.visibility</p:attrName>
                                        </p:attrNameLst>
                                      </p:cBhvr>
                                      <p:to>
                                        <p:strVal val="visible"/>
                                      </p:to>
                                    </p:set>
                                    <p:animEffect transition="in" filter="dissolve">
                                      <p:cBhvr>
                                        <p:cTn id="12" dur="10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2" animBg="1" advAuto="0"/>
      <p:bldP spid="374"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6" name="IMG_1184.JPG" descr="IMG_1184.JPG"/>
          <p:cNvPicPr>
            <a:picLocks noChangeAspect="1"/>
          </p:cNvPicPr>
          <p:nvPr/>
        </p:nvPicPr>
        <p:blipFill>
          <a:blip r:embed="rId2"/>
          <a:srcRect t="5833" b="2304"/>
          <a:stretch>
            <a:fillRect/>
          </a:stretch>
        </p:blipFill>
        <p:spPr>
          <a:xfrm>
            <a:off x="3058663" y="1944687"/>
            <a:ext cx="6976512" cy="9826795"/>
          </a:xfrm>
          <a:prstGeom prst="rect">
            <a:avLst/>
          </a:prstGeom>
          <a:ln w="12700">
            <a:miter lim="400000"/>
          </a:ln>
        </p:spPr>
      </p:pic>
      <p:sp>
        <p:nvSpPr>
          <p:cNvPr id="377" name="Tell the Truth…"/>
          <p:cNvSpPr txBox="1"/>
          <p:nvPr/>
        </p:nvSpPr>
        <p:spPr>
          <a:xfrm>
            <a:off x="13968068" y="5614923"/>
            <a:ext cx="6137149" cy="2486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000" b="0"/>
            </a:pPr>
            <a:r>
              <a:t>Tell the Truth</a:t>
            </a:r>
          </a:p>
          <a:p>
            <a:pPr>
              <a:defRPr sz="8000" b="0"/>
            </a:pPr>
            <a:r>
              <a:t>Act Now</a:t>
            </a:r>
          </a:p>
        </p:txBody>
      </p:sp>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77">
                                            <p:bg/>
                                          </p:spTgt>
                                        </p:tgtEl>
                                        <p:attrNameLst>
                                          <p:attrName>style.visibility</p:attrName>
                                        </p:attrNameLst>
                                      </p:cBhvr>
                                      <p:to>
                                        <p:strVal val="visible"/>
                                      </p:to>
                                    </p:set>
                                    <p:animEffect transition="in" filter="dissolve">
                                      <p:cBhvr>
                                        <p:cTn id="7" dur="1000"/>
                                        <p:tgtEl>
                                          <p:spTgt spid="377">
                                            <p:bg/>
                                          </p:spTgt>
                                        </p:tgtEl>
                                      </p:cBhvr>
                                    </p:animEffect>
                                  </p:childTnLst>
                                </p:cTn>
                              </p:par>
                              <p:par>
                                <p:cTn id="8" presetID="9" presetClass="entr" presetSubtype="0" fill="hold" grpId="1" nodeType="withEffect">
                                  <p:stCondLst>
                                    <p:cond delay="0"/>
                                  </p:stCondLst>
                                  <p:iterate>
                                    <p:tmAbs val="0"/>
                                  </p:iterate>
                                  <p:childTnLst>
                                    <p:set>
                                      <p:cBhvr>
                                        <p:cTn id="9" fill="hold"/>
                                        <p:tgtEl>
                                          <p:spTgt spid="377">
                                            <p:txEl>
                                              <p:pRg st="0" end="0"/>
                                            </p:txEl>
                                          </p:spTgt>
                                        </p:tgtEl>
                                        <p:attrNameLst>
                                          <p:attrName>style.visibility</p:attrName>
                                        </p:attrNameLst>
                                      </p:cBhvr>
                                      <p:to>
                                        <p:strVal val="visible"/>
                                      </p:to>
                                    </p:set>
                                    <p:animEffect transition="in" filter="dissolve">
                                      <p:cBhvr>
                                        <p:cTn id="10" dur="1000"/>
                                        <p:tgtEl>
                                          <p:spTgt spid="37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377">
                                            <p:txEl>
                                              <p:pRg st="1" end="1"/>
                                            </p:txEl>
                                          </p:spTgt>
                                        </p:tgtEl>
                                        <p:attrNameLst>
                                          <p:attrName>style.visibility</p:attrName>
                                        </p:attrNameLst>
                                      </p:cBhvr>
                                      <p:to>
                                        <p:strVal val="visible"/>
                                      </p:to>
                                    </p:set>
                                    <p:animEffect transition="in" filter="dissolve">
                                      <p:cBhvr>
                                        <p:cTn id="15" dur="1000"/>
                                        <p:tgtEl>
                                          <p:spTgt spid="3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1"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abolition.gif" descr="abolition.gif"/>
          <p:cNvPicPr>
            <a:picLocks noChangeAspect="1"/>
          </p:cNvPicPr>
          <p:nvPr/>
        </p:nvPicPr>
        <p:blipFill>
          <a:blip r:embed="rId2"/>
          <a:srcRect l="1180" t="2520" r="41653" b="2520"/>
          <a:stretch>
            <a:fillRect/>
          </a:stretch>
        </p:blipFill>
        <p:spPr>
          <a:xfrm>
            <a:off x="1198460" y="920418"/>
            <a:ext cx="7711359" cy="5045190"/>
          </a:xfrm>
          <a:prstGeom prst="rect">
            <a:avLst/>
          </a:prstGeom>
          <a:ln w="25400">
            <a:solidFill>
              <a:srgbClr val="FFFFFF"/>
            </a:solidFill>
            <a:miter lim="400000"/>
          </a:ln>
        </p:spPr>
      </p:pic>
      <p:pic>
        <p:nvPicPr>
          <p:cNvPr id="380" name="IWD2.jpg" descr="IWD2.jpg"/>
          <p:cNvPicPr>
            <a:picLocks noChangeAspect="1"/>
          </p:cNvPicPr>
          <p:nvPr/>
        </p:nvPicPr>
        <p:blipFill>
          <a:blip r:embed="rId3"/>
          <a:srcRect t="10876" b="254"/>
          <a:stretch>
            <a:fillRect/>
          </a:stretch>
        </p:blipFill>
        <p:spPr>
          <a:xfrm>
            <a:off x="15194996" y="861482"/>
            <a:ext cx="7736682" cy="5162865"/>
          </a:xfrm>
          <a:prstGeom prst="rect">
            <a:avLst/>
          </a:prstGeom>
          <a:ln w="25400">
            <a:solidFill>
              <a:srgbClr val="FFFFFF"/>
            </a:solidFill>
            <a:miter lim="400000"/>
          </a:ln>
        </p:spPr>
      </p:pic>
      <p:pic>
        <p:nvPicPr>
          <p:cNvPr id="381" name="gettyimages-507246247-alt.jpg" descr="gettyimages-507246247-alt.jpg"/>
          <p:cNvPicPr>
            <a:picLocks noChangeAspect="1"/>
          </p:cNvPicPr>
          <p:nvPr/>
        </p:nvPicPr>
        <p:blipFill>
          <a:blip r:embed="rId4"/>
          <a:srcRect l="9433" r="3676"/>
          <a:stretch>
            <a:fillRect/>
          </a:stretch>
        </p:blipFill>
        <p:spPr>
          <a:xfrm>
            <a:off x="15298143" y="7521807"/>
            <a:ext cx="7808379" cy="5058558"/>
          </a:xfrm>
          <a:prstGeom prst="rect">
            <a:avLst/>
          </a:prstGeom>
          <a:ln w="25400">
            <a:solidFill>
              <a:srgbClr val="FFFFFF"/>
            </a:solidFill>
            <a:miter lim="400000"/>
          </a:ln>
        </p:spPr>
      </p:pic>
      <p:pic>
        <p:nvPicPr>
          <p:cNvPr id="382" name="IMG_0612.jpg" descr="IMG_0612.jpg"/>
          <p:cNvPicPr>
            <a:picLocks noChangeAspect="1"/>
          </p:cNvPicPr>
          <p:nvPr/>
        </p:nvPicPr>
        <p:blipFill>
          <a:blip r:embed="rId5"/>
          <a:srcRect t="12494" b="1557"/>
          <a:stretch>
            <a:fillRect/>
          </a:stretch>
        </p:blipFill>
        <p:spPr>
          <a:xfrm>
            <a:off x="1137143" y="7526173"/>
            <a:ext cx="7833916" cy="5049808"/>
          </a:xfrm>
          <a:prstGeom prst="rect">
            <a:avLst/>
          </a:prstGeom>
          <a:ln w="25400">
            <a:solidFill>
              <a:srgbClr val="FFFFFF"/>
            </a:solidFill>
            <a:miter lim="400000"/>
          </a:ln>
        </p:spPr>
      </p:pic>
      <p:pic>
        <p:nvPicPr>
          <p:cNvPr id="383" name="image-4.png" descr="image-4.png"/>
          <p:cNvPicPr>
            <a:picLocks noChangeAspect="1"/>
          </p:cNvPicPr>
          <p:nvPr/>
        </p:nvPicPr>
        <p:blipFill>
          <a:blip r:embed="rId6"/>
          <a:srcRect t="3565" b="3565"/>
          <a:stretch>
            <a:fillRect/>
          </a:stretch>
        </p:blipFill>
        <p:spPr>
          <a:xfrm>
            <a:off x="7324725" y="3842742"/>
            <a:ext cx="9734376" cy="6030327"/>
          </a:xfrm>
          <a:prstGeom prst="rect">
            <a:avLst/>
          </a:prstGeom>
          <a:ln w="25400">
            <a:solidFill>
              <a:srgbClr val="FFFFFF"/>
            </a:solidFill>
            <a:miter lim="400000"/>
          </a:ln>
        </p:spPr>
      </p:pic>
      <p:sp>
        <p:nvSpPr>
          <p:cNvPr id="384" name="Abolish Fossil Fuels"/>
          <p:cNvSpPr txBox="1"/>
          <p:nvPr/>
        </p:nvSpPr>
        <p:spPr>
          <a:xfrm>
            <a:off x="2705696" y="5616918"/>
            <a:ext cx="18972607" cy="2482164"/>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700"/>
            </a:lvl1pPr>
          </a:lstStyle>
          <a:p>
            <a:r>
              <a:t>Abolish Fossil Fuels</a:t>
            </a:r>
          </a:p>
        </p:txBody>
      </p:sp>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80"/>
                                        </p:tgtEl>
                                        <p:attrNameLst>
                                          <p:attrName>style.visibility</p:attrName>
                                        </p:attrNameLst>
                                      </p:cBhvr>
                                      <p:to>
                                        <p:strVal val="visible"/>
                                      </p:to>
                                    </p:set>
                                    <p:animEffect transition="in" filter="dissolve">
                                      <p:cBhvr>
                                        <p:cTn id="7" dur="1000"/>
                                        <p:tgtEl>
                                          <p:spTgt spid="38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381"/>
                                        </p:tgtEl>
                                        <p:attrNameLst>
                                          <p:attrName>style.visibility</p:attrName>
                                        </p:attrNameLst>
                                      </p:cBhvr>
                                      <p:to>
                                        <p:strVal val="visible"/>
                                      </p:to>
                                    </p:set>
                                    <p:animEffect transition="in" filter="dissolve">
                                      <p:cBhvr>
                                        <p:cTn id="12" dur="1000"/>
                                        <p:tgtEl>
                                          <p:spTgt spid="38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382"/>
                                        </p:tgtEl>
                                        <p:attrNameLst>
                                          <p:attrName>style.visibility</p:attrName>
                                        </p:attrNameLst>
                                      </p:cBhvr>
                                      <p:to>
                                        <p:strVal val="visible"/>
                                      </p:to>
                                    </p:set>
                                    <p:animEffect transition="in" filter="dissolve">
                                      <p:cBhvr>
                                        <p:cTn id="17" dur="1000"/>
                                        <p:tgtEl>
                                          <p:spTgt spid="38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383"/>
                                        </p:tgtEl>
                                        <p:attrNameLst>
                                          <p:attrName>style.visibility</p:attrName>
                                        </p:attrNameLst>
                                      </p:cBhvr>
                                      <p:to>
                                        <p:strVal val="visible"/>
                                      </p:to>
                                    </p:set>
                                    <p:animEffect transition="in" filter="dissolve">
                                      <p:cBhvr>
                                        <p:cTn id="22" dur="1500"/>
                                        <p:tgtEl>
                                          <p:spTgt spid="38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path" presetSubtype="0" accel="50000" decel="50000" fill="hold" nodeType="clickEffect">
                                  <p:stCondLst>
                                    <p:cond delay="0"/>
                                  </p:stCondLst>
                                  <p:childTnLst>
                                    <p:animMotion origin="layout" path="M 0.000000 0.000000 L 0.000449 0.001407" pathEditMode="relative">
                                      <p:cBhvr>
                                        <p:cTn id="26" dur="1000" fill="hold"/>
                                        <p:tgtEl>
                                          <p:spTgt spid="383"/>
                                        </p:tgtEl>
                                        <p:attrNameLst>
                                          <p:attrName>ppt_x</p:attrName>
                                          <p:attrName>ppt_y</p:attrName>
                                        </p:attrNameLst>
                                      </p:cBhvr>
                                    </p:animMotion>
                                  </p:childTnLst>
                                </p:cTn>
                              </p:par>
                            </p:childTnLst>
                          </p:cTn>
                        </p:par>
                        <p:par>
                          <p:cTn id="27" fill="hold">
                            <p:stCondLst>
                              <p:cond delay="0"/>
                            </p:stCondLst>
                            <p:childTnLst>
                              <p:par>
                                <p:cTn id="28" presetID="6" presetClass="emph" presetSubtype="0" accel="50000" decel="50000" fill="hold" grpId="6" nodeType="withEffect">
                                  <p:stCondLst>
                                    <p:cond delay="0"/>
                                  </p:stCondLst>
                                  <p:childTnLst>
                                    <p:animScale>
                                      <p:cBhvr>
                                        <p:cTn id="29" dur="1000" fill="hold"/>
                                        <p:tgtEl>
                                          <p:spTgt spid="383"/>
                                        </p:tgtEl>
                                      </p:cBhvr>
                                      <p:by x="228394" y="228394"/>
                                    </p:animScale>
                                  </p:childTnLst>
                                </p:cTn>
                              </p:par>
                            </p:childTnLst>
                          </p:cTn>
                        </p:par>
                      </p:childTnLst>
                    </p:cTn>
                  </p:par>
                  <p:par>
                    <p:cTn id="30" fill="hold">
                      <p:stCondLst>
                        <p:cond delay="indefinite"/>
                      </p:stCondLst>
                      <p:childTnLst>
                        <p:par>
                          <p:cTn id="31" fill="hold">
                            <p:stCondLst>
                              <p:cond delay="0"/>
                            </p:stCondLst>
                            <p:childTnLst>
                              <p:par>
                                <p:cTn id="32" presetID="9" presetClass="entr" fill="hold" grpId="7" nodeType="clickEffect">
                                  <p:stCondLst>
                                    <p:cond delay="0"/>
                                  </p:stCondLst>
                                  <p:iterate>
                                    <p:tmAbs val="0"/>
                                  </p:iterate>
                                  <p:childTnLst>
                                    <p:set>
                                      <p:cBhvr>
                                        <p:cTn id="33" fill="hold"/>
                                        <p:tgtEl>
                                          <p:spTgt spid="384"/>
                                        </p:tgtEl>
                                        <p:attrNameLst>
                                          <p:attrName>style.visibility</p:attrName>
                                        </p:attrNameLst>
                                      </p:cBhvr>
                                      <p:to>
                                        <p:strVal val="visible"/>
                                      </p:to>
                                    </p:set>
                                    <p:animEffect transition="in" filter="dissolve">
                                      <p:cBhvr>
                                        <p:cTn id="34" dur="100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 grpId="1" animBg="1" advAuto="0"/>
      <p:bldP spid="381" grpId="2" animBg="1" advAuto="0"/>
      <p:bldP spid="382" grpId="3" animBg="1" advAuto="0"/>
      <p:bldP spid="383" grpId="4" animBg="1" advAuto="0"/>
      <p:bldP spid="383" grpId="6" animBg="1" advAuto="0"/>
      <p:bldP spid="384" grpId="7"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Screenshot 2019-06-18 at 08.38.13.png" descr="Screenshot 2019-06-18 at 08.38.13.png"/>
          <p:cNvPicPr>
            <a:picLocks noChangeAspect="1"/>
          </p:cNvPicPr>
          <p:nvPr/>
        </p:nvPicPr>
        <p:blipFill>
          <a:blip r:embed="rId2"/>
          <a:srcRect l="17667" t="21043" r="29441"/>
          <a:stretch>
            <a:fillRect/>
          </a:stretch>
        </p:blipFill>
        <p:spPr>
          <a:xfrm>
            <a:off x="7785496" y="1854398"/>
            <a:ext cx="8812838" cy="10007369"/>
          </a:xfrm>
          <a:prstGeom prst="rect">
            <a:avLst/>
          </a:prstGeom>
          <a:ln w="25400">
            <a:solidFill>
              <a:srgbClr val="FFFFFF"/>
            </a:solidFill>
            <a:miter lim="400000"/>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Global-Abatement-Cost-Curve.jpg" descr="Global-Abatement-Cost-Curve.jpg"/>
          <p:cNvPicPr>
            <a:picLocks noChangeAspect="1"/>
          </p:cNvPicPr>
          <p:nvPr/>
        </p:nvPicPr>
        <p:blipFill>
          <a:blip r:embed="rId2"/>
          <a:srcRect r="2274"/>
          <a:stretch>
            <a:fillRect/>
          </a:stretch>
        </p:blipFill>
        <p:spPr>
          <a:xfrm>
            <a:off x="5299471" y="1986756"/>
            <a:ext cx="13785251" cy="9742441"/>
          </a:xfrm>
          <a:prstGeom prst="rect">
            <a:avLst/>
          </a:prstGeom>
          <a:ln w="12700">
            <a:miter lim="400000"/>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Screenshot 2019-06-18 at 08.40.37.png" descr="Screenshot 2019-06-18 at 08.40.37.png"/>
          <p:cNvPicPr>
            <a:picLocks noChangeAspect="1"/>
          </p:cNvPicPr>
          <p:nvPr/>
        </p:nvPicPr>
        <p:blipFill>
          <a:blip r:embed="rId2"/>
          <a:stretch>
            <a:fillRect/>
          </a:stretch>
        </p:blipFill>
        <p:spPr>
          <a:xfrm>
            <a:off x="10034466" y="2020453"/>
            <a:ext cx="11752967" cy="9675094"/>
          </a:xfrm>
          <a:prstGeom prst="rect">
            <a:avLst/>
          </a:prstGeom>
          <a:ln w="12700">
            <a:miter lim="400000"/>
          </a:ln>
        </p:spPr>
      </p:pic>
      <p:pic>
        <p:nvPicPr>
          <p:cNvPr id="391" name="Screenshot 2019-06-18 at 08.39.28.png" descr="Screenshot 2019-06-18 at 08.39.28.png"/>
          <p:cNvPicPr>
            <a:picLocks noChangeAspect="1"/>
          </p:cNvPicPr>
          <p:nvPr/>
        </p:nvPicPr>
        <p:blipFill>
          <a:blip r:embed="rId3"/>
          <a:stretch>
            <a:fillRect/>
          </a:stretch>
        </p:blipFill>
        <p:spPr>
          <a:xfrm>
            <a:off x="1306318" y="1982813"/>
            <a:ext cx="6894908" cy="9750374"/>
          </a:xfrm>
          <a:prstGeom prst="rect">
            <a:avLst/>
          </a:prstGeom>
          <a:ln w="12700">
            <a:miter lim="400000"/>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Thames Estuary 2100 Plan"/>
          <p:cNvSpPr txBox="1">
            <a:spLocks noGrp="1"/>
          </p:cNvSpPr>
          <p:nvPr>
            <p:ph type="title" idx="4294967295"/>
          </p:nvPr>
        </p:nvSpPr>
        <p:spPr>
          <a:xfrm>
            <a:off x="4833937" y="1567636"/>
            <a:ext cx="14716126" cy="1056162"/>
          </a:xfrm>
          <a:prstGeom prst="rect">
            <a:avLst/>
          </a:prstGeom>
        </p:spPr>
        <p:txBody>
          <a:bodyPr lIns="71437" tIns="71437" rIns="71437" bIns="71437" anchor="b">
            <a:normAutofit fontScale="90000"/>
          </a:bodyPr>
          <a:lstStyle>
            <a:lvl1pPr>
              <a:defRPr sz="6000">
                <a:latin typeface="Helvetica Neue"/>
                <a:ea typeface="Helvetica Neue"/>
                <a:cs typeface="Helvetica Neue"/>
                <a:sym typeface="Helvetica Neue"/>
              </a:defRPr>
            </a:lvl1pPr>
          </a:lstStyle>
          <a:p>
            <a:r>
              <a:t>Thames Estuary 2100 Plan</a:t>
            </a:r>
          </a:p>
        </p:txBody>
      </p:sp>
      <p:pic>
        <p:nvPicPr>
          <p:cNvPr id="394" name="Screenshot 2019-06-18 at 14.31.13.png" descr="Screenshot 2019-06-18 at 14.31.13.png"/>
          <p:cNvPicPr>
            <a:picLocks noChangeAspect="1"/>
          </p:cNvPicPr>
          <p:nvPr/>
        </p:nvPicPr>
        <p:blipFill>
          <a:blip r:embed="rId2"/>
          <a:stretch>
            <a:fillRect/>
          </a:stretch>
        </p:blipFill>
        <p:spPr>
          <a:xfrm>
            <a:off x="1248893" y="3302895"/>
            <a:ext cx="10499183" cy="6480265"/>
          </a:xfrm>
          <a:prstGeom prst="rect">
            <a:avLst/>
          </a:prstGeom>
          <a:ln w="25400">
            <a:solidFill>
              <a:srgbClr val="FFFFFF"/>
            </a:solidFill>
            <a:miter lim="400000"/>
          </a:ln>
        </p:spPr>
      </p:pic>
      <p:pic>
        <p:nvPicPr>
          <p:cNvPr id="395" name="flood risk.png" descr="flood risk.png"/>
          <p:cNvPicPr>
            <a:picLocks noChangeAspect="1"/>
          </p:cNvPicPr>
          <p:nvPr/>
        </p:nvPicPr>
        <p:blipFill>
          <a:blip r:embed="rId3"/>
          <a:srcRect t="2581" b="2581"/>
          <a:stretch>
            <a:fillRect/>
          </a:stretch>
        </p:blipFill>
        <p:spPr>
          <a:xfrm>
            <a:off x="6942335" y="4614341"/>
            <a:ext cx="10499184" cy="6580460"/>
          </a:xfrm>
          <a:prstGeom prst="rect">
            <a:avLst/>
          </a:prstGeom>
          <a:ln w="25400">
            <a:solidFill>
              <a:srgbClr val="FFFFFF"/>
            </a:solidFill>
            <a:miter lim="400000"/>
          </a:ln>
        </p:spPr>
      </p:pic>
      <p:grpSp>
        <p:nvGrpSpPr>
          <p:cNvPr id="398" name="Group"/>
          <p:cNvGrpSpPr/>
          <p:nvPr/>
        </p:nvGrpSpPr>
        <p:grpSpPr>
          <a:xfrm>
            <a:off x="11873055" y="6122997"/>
            <a:ext cx="10499184" cy="6616486"/>
            <a:chOff x="0" y="0"/>
            <a:chExt cx="10499182" cy="6616484"/>
          </a:xfrm>
        </p:grpSpPr>
        <p:pic>
          <p:nvPicPr>
            <p:cNvPr id="396" name="TE2100a.jpeg" descr="TE2100a.jpeg"/>
            <p:cNvPicPr>
              <a:picLocks noChangeAspect="1"/>
            </p:cNvPicPr>
            <p:nvPr/>
          </p:nvPicPr>
          <p:blipFill>
            <a:blip r:embed="rId4"/>
            <a:srcRect b="2279"/>
            <a:stretch>
              <a:fillRect/>
            </a:stretch>
          </p:blipFill>
          <p:spPr>
            <a:xfrm>
              <a:off x="0" y="0"/>
              <a:ext cx="10499183" cy="6616485"/>
            </a:xfrm>
            <a:prstGeom prst="rect">
              <a:avLst/>
            </a:prstGeom>
            <a:ln w="25400" cap="flat">
              <a:solidFill>
                <a:srgbClr val="000000"/>
              </a:solidFill>
              <a:prstDash val="solid"/>
              <a:miter lim="400000"/>
            </a:ln>
            <a:effectLst/>
          </p:spPr>
        </p:pic>
        <p:sp>
          <p:nvSpPr>
            <p:cNvPr id="397" name="Rectangle"/>
            <p:cNvSpPr/>
            <p:nvPr/>
          </p:nvSpPr>
          <p:spPr>
            <a:xfrm>
              <a:off x="137791" y="6216665"/>
              <a:ext cx="780052" cy="334907"/>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200" b="0">
                  <a:solidFill>
                    <a:srgbClr val="000000"/>
                  </a:solidFill>
                  <a:latin typeface="+mn-lt"/>
                  <a:ea typeface="+mn-ea"/>
                  <a:cs typeface="+mn-cs"/>
                  <a:sym typeface="Helvetica Neue Medium"/>
                </a:defRPr>
              </a:pPr>
              <a:endParaRPr/>
            </a:p>
          </p:txBody>
        </p:sp>
      </p:grpSp>
      <p:pic>
        <p:nvPicPr>
          <p:cNvPr id="399" name="LCCP_logo.jpg" descr="LCCP_logo.jpg"/>
          <p:cNvPicPr>
            <a:picLocks noChangeAspect="1"/>
          </p:cNvPicPr>
          <p:nvPr/>
        </p:nvPicPr>
        <p:blipFill>
          <a:blip r:embed="rId5"/>
          <a:srcRect l="1654" t="794" r="1650" b="35835"/>
          <a:stretch>
            <a:fillRect/>
          </a:stretch>
        </p:blipFill>
        <p:spPr>
          <a:xfrm>
            <a:off x="18849254" y="1320619"/>
            <a:ext cx="1548607" cy="1550195"/>
          </a:xfrm>
          <a:custGeom>
            <a:avLst/>
            <a:gdLst/>
            <a:ahLst/>
            <a:cxnLst>
              <a:cxn ang="0">
                <a:pos x="wd2" y="hd2"/>
              </a:cxn>
              <a:cxn ang="5400000">
                <a:pos x="wd2" y="hd2"/>
              </a:cxn>
              <a:cxn ang="10800000">
                <a:pos x="wd2" y="hd2"/>
              </a:cxn>
              <a:cxn ang="16200000">
                <a:pos x="wd2" y="hd2"/>
              </a:cxn>
            </a:cxnLst>
            <a:rect l="0" t="0" r="r" b="b"/>
            <a:pathLst>
              <a:path w="21600" h="21600" extrusionOk="0">
                <a:moveTo>
                  <a:pt x="4954" y="0"/>
                </a:moveTo>
                <a:cubicBezTo>
                  <a:pt x="3531" y="0"/>
                  <a:pt x="2809" y="2"/>
                  <a:pt x="2048" y="243"/>
                </a:cubicBezTo>
                <a:cubicBezTo>
                  <a:pt x="1210" y="548"/>
                  <a:pt x="549" y="1209"/>
                  <a:pt x="244" y="2046"/>
                </a:cubicBezTo>
                <a:cubicBezTo>
                  <a:pt x="1" y="2811"/>
                  <a:pt x="0" y="3531"/>
                  <a:pt x="0" y="4949"/>
                </a:cubicBezTo>
                <a:lnTo>
                  <a:pt x="0" y="16629"/>
                </a:lnTo>
                <a:cubicBezTo>
                  <a:pt x="0" y="18069"/>
                  <a:pt x="1" y="18789"/>
                  <a:pt x="244" y="19554"/>
                </a:cubicBezTo>
                <a:cubicBezTo>
                  <a:pt x="549" y="20391"/>
                  <a:pt x="1210" y="21052"/>
                  <a:pt x="2048" y="21357"/>
                </a:cubicBezTo>
                <a:cubicBezTo>
                  <a:pt x="2814" y="21599"/>
                  <a:pt x="3534" y="21600"/>
                  <a:pt x="4954" y="21600"/>
                </a:cubicBezTo>
                <a:lnTo>
                  <a:pt x="16623" y="21600"/>
                </a:lnTo>
                <a:cubicBezTo>
                  <a:pt x="18065" y="21600"/>
                  <a:pt x="18786" y="21599"/>
                  <a:pt x="19552" y="21357"/>
                </a:cubicBezTo>
                <a:cubicBezTo>
                  <a:pt x="20390" y="21052"/>
                  <a:pt x="21051" y="20391"/>
                  <a:pt x="21356" y="19554"/>
                </a:cubicBezTo>
                <a:cubicBezTo>
                  <a:pt x="21599" y="18789"/>
                  <a:pt x="21600" y="18069"/>
                  <a:pt x="21600" y="16651"/>
                </a:cubicBezTo>
                <a:lnTo>
                  <a:pt x="21600" y="4971"/>
                </a:lnTo>
                <a:cubicBezTo>
                  <a:pt x="21600" y="3531"/>
                  <a:pt x="21599" y="2811"/>
                  <a:pt x="21356" y="2046"/>
                </a:cubicBezTo>
                <a:cubicBezTo>
                  <a:pt x="21051" y="1209"/>
                  <a:pt x="20390" y="548"/>
                  <a:pt x="19552" y="243"/>
                </a:cubicBezTo>
                <a:cubicBezTo>
                  <a:pt x="18786" y="1"/>
                  <a:pt x="18066" y="0"/>
                  <a:pt x="16646" y="0"/>
                </a:cubicBezTo>
                <a:lnTo>
                  <a:pt x="4977" y="0"/>
                </a:lnTo>
                <a:lnTo>
                  <a:pt x="4954" y="0"/>
                </a:lnTo>
                <a:close/>
              </a:path>
            </a:pathLst>
          </a:custGeom>
          <a:ln w="12700">
            <a:miter lim="400000"/>
          </a:ln>
        </p:spPr>
      </p:pic>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94"/>
                                        </p:tgtEl>
                                        <p:attrNameLst>
                                          <p:attrName>style.visibility</p:attrName>
                                        </p:attrNameLst>
                                      </p:cBhvr>
                                      <p:to>
                                        <p:strVal val="visible"/>
                                      </p:to>
                                    </p:set>
                                    <p:animEffect transition="in" filter="dissolve">
                                      <p:cBhvr>
                                        <p:cTn id="7" dur="1000"/>
                                        <p:tgtEl>
                                          <p:spTgt spid="39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395"/>
                                        </p:tgtEl>
                                        <p:attrNameLst>
                                          <p:attrName>style.visibility</p:attrName>
                                        </p:attrNameLst>
                                      </p:cBhvr>
                                      <p:to>
                                        <p:strVal val="visible"/>
                                      </p:to>
                                    </p:set>
                                    <p:animEffect transition="in" filter="dissolve">
                                      <p:cBhvr>
                                        <p:cTn id="12" dur="1000"/>
                                        <p:tgtEl>
                                          <p:spTgt spid="39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398"/>
                                        </p:tgtEl>
                                        <p:attrNameLst>
                                          <p:attrName>style.visibility</p:attrName>
                                        </p:attrNameLst>
                                      </p:cBhvr>
                                      <p:to>
                                        <p:strVal val="visible"/>
                                      </p:to>
                                    </p:set>
                                    <p:animEffect transition="in" filter="dissolve">
                                      <p:cBhvr>
                                        <p:cTn id="17" dur="10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1" animBg="1" advAuto="0"/>
      <p:bldP spid="395" grpId="2" animBg="1" advAuto="0"/>
      <p:bldP spid="398" grpId="3"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 name="rocks-balancing-on-driftwood--sea-in-background-153081592-591bbc3f5f9b58f4c0b7bb16.jpg" descr="rocks-balancing-on-driftwood--sea-in-background-153081592-591bbc3f5f9b58f4c0b7bb16.jpg"/>
          <p:cNvPicPr>
            <a:picLocks noChangeAspect="1"/>
          </p:cNvPicPr>
          <p:nvPr/>
        </p:nvPicPr>
        <p:blipFill>
          <a:blip r:embed="rId2"/>
          <a:srcRect l="1" b="740"/>
          <a:stretch>
            <a:fillRect/>
          </a:stretch>
        </p:blipFill>
        <p:spPr>
          <a:xfrm>
            <a:off x="5420320" y="2376956"/>
            <a:ext cx="13543360" cy="8962133"/>
          </a:xfrm>
          <a:custGeom>
            <a:avLst/>
            <a:gdLst/>
            <a:ahLst/>
            <a:cxnLst>
              <a:cxn ang="0">
                <a:pos x="wd2" y="hd2"/>
              </a:cxn>
              <a:cxn ang="5400000">
                <a:pos x="wd2" y="hd2"/>
              </a:cxn>
              <a:cxn ang="10800000">
                <a:pos x="wd2" y="hd2"/>
              </a:cxn>
              <a:cxn ang="16200000">
                <a:pos x="wd2" y="hd2"/>
              </a:cxn>
            </a:cxnLst>
            <a:rect l="0" t="0" r="r" b="b"/>
            <a:pathLst>
              <a:path w="21600" h="20594" extrusionOk="0">
                <a:moveTo>
                  <a:pt x="10321" y="0"/>
                </a:moveTo>
                <a:cubicBezTo>
                  <a:pt x="7715" y="109"/>
                  <a:pt x="5142" y="1111"/>
                  <a:pt x="3152" y="3007"/>
                </a:cubicBezTo>
                <a:cubicBezTo>
                  <a:pt x="1184" y="4882"/>
                  <a:pt x="134" y="7300"/>
                  <a:pt x="0" y="9755"/>
                </a:cubicBezTo>
                <a:lnTo>
                  <a:pt x="0" y="10829"/>
                </a:lnTo>
                <a:cubicBezTo>
                  <a:pt x="134" y="13284"/>
                  <a:pt x="1184" y="15701"/>
                  <a:pt x="3152" y="17577"/>
                </a:cubicBezTo>
                <a:cubicBezTo>
                  <a:pt x="7376" y="21600"/>
                  <a:pt x="14224" y="21600"/>
                  <a:pt x="18448" y="17577"/>
                </a:cubicBezTo>
                <a:cubicBezTo>
                  <a:pt x="20417" y="15701"/>
                  <a:pt x="21466" y="13283"/>
                  <a:pt x="21600" y="10828"/>
                </a:cubicBezTo>
                <a:lnTo>
                  <a:pt x="21600" y="9755"/>
                </a:lnTo>
                <a:cubicBezTo>
                  <a:pt x="21466" y="7300"/>
                  <a:pt x="20417" y="4882"/>
                  <a:pt x="18448" y="3007"/>
                </a:cubicBezTo>
                <a:cubicBezTo>
                  <a:pt x="16458" y="1111"/>
                  <a:pt x="13885" y="109"/>
                  <a:pt x="11279" y="0"/>
                </a:cubicBezTo>
                <a:lnTo>
                  <a:pt x="10321" y="0"/>
                </a:lnTo>
                <a:close/>
              </a:path>
            </a:pathLst>
          </a:custGeom>
          <a:ln w="25400">
            <a:solidFill>
              <a:srgbClr val="FFFFFF"/>
            </a:solidFill>
            <a:miter lim="400000"/>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stars-small.jpg" descr="stars-small.jpg"/>
          <p:cNvPicPr>
            <a:picLocks noChangeAspect="1"/>
          </p:cNvPicPr>
          <p:nvPr/>
        </p:nvPicPr>
        <p:blipFill>
          <a:blip r:embed="rId3">
            <a:alphaModFix amt="54348"/>
          </a:blip>
          <a:srcRect t="11043" b="11043"/>
          <a:stretch>
            <a:fillRect/>
          </a:stretch>
        </p:blipFill>
        <p:spPr>
          <a:xfrm>
            <a:off x="197527" y="-150814"/>
            <a:ext cx="23989112" cy="14017898"/>
          </a:xfrm>
          <a:prstGeom prst="rect">
            <a:avLst/>
          </a:prstGeom>
          <a:ln w="12700">
            <a:miter lim="400000"/>
          </a:ln>
        </p:spPr>
      </p:pic>
      <p:grpSp>
        <p:nvGrpSpPr>
          <p:cNvPr id="307" name="Group"/>
          <p:cNvGrpSpPr/>
          <p:nvPr/>
        </p:nvGrpSpPr>
        <p:grpSpPr>
          <a:xfrm>
            <a:off x="7320110" y="1986110"/>
            <a:ext cx="9743779" cy="9743779"/>
            <a:chOff x="0" y="0"/>
            <a:chExt cx="9743778" cy="9743778"/>
          </a:xfrm>
        </p:grpSpPr>
        <p:sp>
          <p:nvSpPr>
            <p:cNvPr id="305" name="Circle"/>
            <p:cNvSpPr/>
            <p:nvPr/>
          </p:nvSpPr>
          <p:spPr>
            <a:xfrm>
              <a:off x="811858" y="811858"/>
              <a:ext cx="8120063" cy="8120063"/>
            </a:xfrm>
            <a:prstGeom prst="ellipse">
              <a:avLst/>
            </a:prstGeom>
            <a:noFill/>
            <a:ln w="63500" cap="flat">
              <a:solidFill>
                <a:srgbClr val="DF331D"/>
              </a:solidFill>
              <a:prstDash val="solid"/>
              <a:miter lim="400000"/>
            </a:ln>
            <a:effectLst/>
          </p:spPr>
          <p:txBody>
            <a:bodyPr wrap="square" lIns="50800" tIns="50800" rIns="50800" bIns="50800" numCol="1" anchor="ctr">
              <a:noAutofit/>
            </a:bodyPr>
            <a:lstStyle/>
            <a:p>
              <a:pPr>
                <a:defRPr sz="3200" b="0">
                  <a:latin typeface="+mn-lt"/>
                  <a:ea typeface="+mn-ea"/>
                  <a:cs typeface="+mn-cs"/>
                  <a:sym typeface="Helvetica Neue Medium"/>
                </a:defRPr>
              </a:pPr>
              <a:endParaRPr/>
            </a:p>
          </p:txBody>
        </p:sp>
        <p:sp>
          <p:nvSpPr>
            <p:cNvPr id="306" name="Circle"/>
            <p:cNvSpPr/>
            <p:nvPr/>
          </p:nvSpPr>
          <p:spPr>
            <a:xfrm>
              <a:off x="0" y="0"/>
              <a:ext cx="9743779" cy="9743779"/>
            </a:xfrm>
            <a:prstGeom prst="ellipse">
              <a:avLst/>
            </a:prstGeom>
            <a:noFill/>
            <a:ln w="63500" cap="flat">
              <a:solidFill>
                <a:srgbClr val="DF331D"/>
              </a:solidFill>
              <a:prstDash val="solid"/>
              <a:miter lim="400000"/>
            </a:ln>
            <a:effectLst/>
          </p:spPr>
          <p:txBody>
            <a:bodyPr wrap="square" lIns="50800" tIns="50800" rIns="50800" bIns="50800" numCol="1" anchor="ctr">
              <a:noAutofit/>
            </a:bodyPr>
            <a:lstStyle/>
            <a:p>
              <a:pPr>
                <a:defRPr sz="3200" b="0">
                  <a:latin typeface="+mn-lt"/>
                  <a:ea typeface="+mn-ea"/>
                  <a:cs typeface="+mn-cs"/>
                  <a:sym typeface="Helvetica Neue Medium"/>
                </a:defRPr>
              </a:pPr>
              <a:endParaRPr/>
            </a:p>
          </p:txBody>
        </p:sp>
      </p:grpSp>
      <p:pic>
        <p:nvPicPr>
          <p:cNvPr id="308" name="Meteosat_in_water_vapour - Version 2.jpg" descr="Meteosat_in_water_vapour - Version 2.jpg"/>
          <p:cNvPicPr>
            <a:picLocks noChangeAspect="1"/>
          </p:cNvPicPr>
          <p:nvPr/>
        </p:nvPicPr>
        <p:blipFill>
          <a:blip r:embed="rId4"/>
          <a:srcRect l="3043" t="1085" r="3182" b="2329"/>
          <a:stretch>
            <a:fillRect/>
          </a:stretch>
        </p:blipFill>
        <p:spPr>
          <a:xfrm>
            <a:off x="8656239" y="3341139"/>
            <a:ext cx="7071522" cy="7033721"/>
          </a:xfrm>
          <a:custGeom>
            <a:avLst/>
            <a:gdLst/>
            <a:ahLst/>
            <a:cxnLst>
              <a:cxn ang="0">
                <a:pos x="wd2" y="hd2"/>
              </a:cxn>
              <a:cxn ang="5400000">
                <a:pos x="wd2" y="hd2"/>
              </a:cxn>
              <a:cxn ang="10800000">
                <a:pos x="wd2" y="hd2"/>
              </a:cxn>
              <a:cxn ang="16200000">
                <a:pos x="wd2" y="hd2"/>
              </a:cxn>
            </a:cxnLst>
            <a:rect l="0" t="0" r="r" b="b"/>
            <a:pathLst>
              <a:path w="21597" h="21554" extrusionOk="0">
                <a:moveTo>
                  <a:pt x="10595" y="1"/>
                </a:moveTo>
                <a:cubicBezTo>
                  <a:pt x="10353" y="6"/>
                  <a:pt x="10118" y="20"/>
                  <a:pt x="9890" y="44"/>
                </a:cubicBezTo>
                <a:cubicBezTo>
                  <a:pt x="7877" y="255"/>
                  <a:pt x="6204" y="859"/>
                  <a:pt x="4544" y="1977"/>
                </a:cubicBezTo>
                <a:cubicBezTo>
                  <a:pt x="3446" y="2716"/>
                  <a:pt x="2172" y="4093"/>
                  <a:pt x="1487" y="5281"/>
                </a:cubicBezTo>
                <a:cubicBezTo>
                  <a:pt x="502" y="6989"/>
                  <a:pt x="2" y="8848"/>
                  <a:pt x="0" y="10806"/>
                </a:cubicBezTo>
                <a:cubicBezTo>
                  <a:pt x="-2" y="13756"/>
                  <a:pt x="1069" y="16354"/>
                  <a:pt x="3144" y="18430"/>
                </a:cubicBezTo>
                <a:cubicBezTo>
                  <a:pt x="4102" y="19388"/>
                  <a:pt x="4847" y="19917"/>
                  <a:pt x="6061" y="20499"/>
                </a:cubicBezTo>
                <a:cubicBezTo>
                  <a:pt x="7255" y="21071"/>
                  <a:pt x="7955" y="21280"/>
                  <a:pt x="9470" y="21515"/>
                </a:cubicBezTo>
                <a:cubicBezTo>
                  <a:pt x="9570" y="21531"/>
                  <a:pt x="10131" y="21548"/>
                  <a:pt x="10716" y="21553"/>
                </a:cubicBezTo>
                <a:cubicBezTo>
                  <a:pt x="12538" y="21570"/>
                  <a:pt x="14231" y="21176"/>
                  <a:pt x="15822" y="20365"/>
                </a:cubicBezTo>
                <a:cubicBezTo>
                  <a:pt x="16835" y="19848"/>
                  <a:pt x="17616" y="19277"/>
                  <a:pt x="18474" y="18427"/>
                </a:cubicBezTo>
                <a:cubicBezTo>
                  <a:pt x="20037" y="16879"/>
                  <a:pt x="21028" y="14956"/>
                  <a:pt x="21458" y="12631"/>
                </a:cubicBezTo>
                <a:cubicBezTo>
                  <a:pt x="21563" y="12068"/>
                  <a:pt x="21598" y="11760"/>
                  <a:pt x="21598" y="11191"/>
                </a:cubicBezTo>
                <a:cubicBezTo>
                  <a:pt x="21597" y="11002"/>
                  <a:pt x="21594" y="10783"/>
                  <a:pt x="21587" y="10516"/>
                </a:cubicBezTo>
                <a:cubicBezTo>
                  <a:pt x="21551" y="9170"/>
                  <a:pt x="21411" y="8418"/>
                  <a:pt x="20954" y="7104"/>
                </a:cubicBezTo>
                <a:cubicBezTo>
                  <a:pt x="20664" y="6270"/>
                  <a:pt x="19979" y="4796"/>
                  <a:pt x="19790" y="4597"/>
                </a:cubicBezTo>
                <a:cubicBezTo>
                  <a:pt x="19709" y="4511"/>
                  <a:pt x="19642" y="4410"/>
                  <a:pt x="19642" y="4372"/>
                </a:cubicBezTo>
                <a:cubicBezTo>
                  <a:pt x="19642" y="4281"/>
                  <a:pt x="18189" y="2845"/>
                  <a:pt x="17645" y="2400"/>
                </a:cubicBezTo>
                <a:cubicBezTo>
                  <a:pt x="17083" y="1940"/>
                  <a:pt x="16312" y="1430"/>
                  <a:pt x="15755" y="1150"/>
                </a:cubicBezTo>
                <a:cubicBezTo>
                  <a:pt x="14268" y="402"/>
                  <a:pt x="12288" y="-30"/>
                  <a:pt x="10595" y="1"/>
                </a:cubicBezTo>
                <a:close/>
              </a:path>
            </a:pathLst>
          </a:custGeom>
          <a:ln w="12700">
            <a:miter lim="400000"/>
          </a:ln>
        </p:spPr>
      </p:pic>
      <p:sp>
        <p:nvSpPr>
          <p:cNvPr id="309" name="We have Upset the…"/>
          <p:cNvSpPr txBox="1"/>
          <p:nvPr/>
        </p:nvSpPr>
        <p:spPr>
          <a:xfrm>
            <a:off x="8656166" y="5540806"/>
            <a:ext cx="7071668" cy="2634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342900" defTabSz="821531">
              <a:defRPr sz="5600" b="0"/>
            </a:pPr>
            <a:r>
              <a:t>We have Upset the</a:t>
            </a:r>
          </a:p>
          <a:p>
            <a:pPr lvl="1" indent="342900" defTabSz="821531">
              <a:defRPr sz="5600" b="0"/>
            </a:pPr>
            <a:r>
              <a:t>Energy Balance of the Planet</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IMG_5534.jpg" descr="IMG_5534.jpg"/>
          <p:cNvPicPr>
            <a:picLocks noChangeAspect="1"/>
          </p:cNvPicPr>
          <p:nvPr/>
        </p:nvPicPr>
        <p:blipFill>
          <a:blip r:embed="rId2"/>
          <a:stretch>
            <a:fillRect/>
          </a:stretch>
        </p:blipFill>
        <p:spPr>
          <a:xfrm>
            <a:off x="0" y="-3549312"/>
            <a:ext cx="24384001" cy="18288001"/>
          </a:xfrm>
          <a:prstGeom prst="rect">
            <a:avLst/>
          </a:prstGeom>
          <a:ln w="12700">
            <a:miter lim="400000"/>
          </a:ln>
        </p:spPr>
      </p:pic>
      <p:sp>
        <p:nvSpPr>
          <p:cNvPr id="314" name="As the Energy Accumulates …"/>
          <p:cNvSpPr txBox="1">
            <a:spLocks noGrp="1"/>
          </p:cNvSpPr>
          <p:nvPr>
            <p:ph type="title"/>
          </p:nvPr>
        </p:nvSpPr>
        <p:spPr>
          <a:xfrm>
            <a:off x="4409664" y="-231409"/>
            <a:ext cx="15564672" cy="2985588"/>
          </a:xfrm>
          <a:prstGeom prst="rect">
            <a:avLst/>
          </a:prstGeom>
        </p:spPr>
        <p:txBody>
          <a:bodyPr/>
          <a:lstStyle>
            <a:lvl1pPr>
              <a:defRPr sz="6000">
                <a:latin typeface="Helvetica Neue"/>
                <a:ea typeface="Helvetica Neue"/>
                <a:cs typeface="Helvetica Neue"/>
                <a:sym typeface="Helvetica Neue"/>
              </a:defRPr>
            </a:lvl1pPr>
          </a:lstStyle>
          <a:p>
            <a:r>
              <a:t>As the Energy Accumulates …</a:t>
            </a:r>
          </a:p>
        </p:txBody>
      </p:sp>
      <p:sp>
        <p:nvSpPr>
          <p:cNvPr id="315" name="The world warms…"/>
          <p:cNvSpPr txBox="1">
            <a:spLocks noGrp="1"/>
          </p:cNvSpPr>
          <p:nvPr>
            <p:ph type="body" idx="4294967295"/>
          </p:nvPr>
        </p:nvSpPr>
        <p:spPr>
          <a:xfrm>
            <a:off x="3584576" y="1853126"/>
            <a:ext cx="16362810" cy="11035977"/>
          </a:xfrm>
          <a:prstGeom prst="rect">
            <a:avLst/>
          </a:prstGeom>
        </p:spPr>
        <p:txBody>
          <a:bodyPr>
            <a:normAutofit lnSpcReduction="10000"/>
          </a:bodyPr>
          <a:lstStyle/>
          <a:p>
            <a:pPr marL="734963" indent="-734963" defTabSz="780454">
              <a:spcBef>
                <a:spcPts val="2400"/>
              </a:spcBef>
              <a:defRPr sz="4750"/>
            </a:pPr>
            <a:r>
              <a:t>The world warms</a:t>
            </a:r>
          </a:p>
          <a:p>
            <a:pPr marL="734963" indent="-734963" defTabSz="780454">
              <a:spcBef>
                <a:spcPts val="2400"/>
              </a:spcBef>
              <a:defRPr sz="4750"/>
            </a:pPr>
            <a:r>
              <a:t>Ice &amp; snow melt</a:t>
            </a:r>
          </a:p>
          <a:p>
            <a:pPr marL="734963" indent="-734963" defTabSz="780454">
              <a:spcBef>
                <a:spcPts val="2400"/>
              </a:spcBef>
              <a:defRPr sz="4750"/>
            </a:pPr>
            <a:r>
              <a:t>Sea levels rise</a:t>
            </a:r>
          </a:p>
          <a:p>
            <a:pPr marL="734963" indent="-734963" defTabSz="780454">
              <a:spcBef>
                <a:spcPts val="2400"/>
              </a:spcBef>
              <a:defRPr sz="4750"/>
            </a:pPr>
            <a:r>
              <a:t>Ocean and Atmosphere circulation patterns change</a:t>
            </a:r>
          </a:p>
          <a:p>
            <a:pPr marL="734963" indent="-734963" defTabSz="780454">
              <a:spcBef>
                <a:spcPts val="2400"/>
              </a:spcBef>
              <a:defRPr sz="4750"/>
            </a:pPr>
            <a:r>
              <a:t>Water cycle accelerates</a:t>
            </a:r>
          </a:p>
          <a:p>
            <a:pPr marL="734963" indent="-734963" defTabSz="780454">
              <a:spcBef>
                <a:spcPts val="2400"/>
              </a:spcBef>
              <a:defRPr sz="4750"/>
            </a:pPr>
            <a:r>
              <a:t>Extreme Weather Events increase</a:t>
            </a:r>
          </a:p>
          <a:p>
            <a:pPr marL="734963" indent="-734963" defTabSz="780454">
              <a:spcBef>
                <a:spcPts val="2400"/>
              </a:spcBef>
              <a:defRPr sz="4750"/>
            </a:pPr>
            <a:r>
              <a:t>Ecosystems respond</a:t>
            </a:r>
          </a:p>
          <a:p>
            <a:pPr marL="734963" indent="-734963" defTabSz="780454">
              <a:spcBef>
                <a:spcPts val="2400"/>
              </a:spcBef>
              <a:defRPr sz="4750"/>
            </a:pPr>
            <a:r>
              <a:t>Food and Water supplies are affected</a:t>
            </a:r>
          </a:p>
          <a:p>
            <a:pPr marL="734963" indent="-734963" defTabSz="780454">
              <a:spcBef>
                <a:spcPts val="2400"/>
              </a:spcBef>
              <a:defRPr sz="4750"/>
            </a:pPr>
            <a:r>
              <a:t>Infrastructure is damaged or requires upgrading</a:t>
            </a:r>
          </a:p>
          <a:p>
            <a:pPr marL="734963" indent="-734963" defTabSz="780454">
              <a:spcBef>
                <a:spcPts val="2400"/>
              </a:spcBef>
              <a:defRPr sz="4750"/>
            </a:pPr>
            <a:r>
              <a:t>Economic and Political Stability are affected</a:t>
            </a:r>
          </a:p>
          <a:p>
            <a:pPr marL="734963" indent="-734963" defTabSz="780454">
              <a:spcBef>
                <a:spcPts val="2400"/>
              </a:spcBef>
              <a:defRPr sz="4750"/>
            </a:pPr>
            <a:r>
              <a:t>People and Species are impacted</a:t>
            </a:r>
          </a:p>
        </p:txBody>
      </p:sp>
      <p:grpSp>
        <p:nvGrpSpPr>
          <p:cNvPr id="327" name="Group"/>
          <p:cNvGrpSpPr/>
          <p:nvPr/>
        </p:nvGrpSpPr>
        <p:grpSpPr>
          <a:xfrm>
            <a:off x="18291881" y="7930160"/>
            <a:ext cx="4885031" cy="4799332"/>
            <a:chOff x="0" y="0"/>
            <a:chExt cx="4885029" cy="4799330"/>
          </a:xfrm>
        </p:grpSpPr>
        <p:sp>
          <p:nvSpPr>
            <p:cNvPr id="316" name="Line"/>
            <p:cNvSpPr/>
            <p:nvPr/>
          </p:nvSpPr>
          <p:spPr>
            <a:xfrm flipH="1">
              <a:off x="2472101" y="0"/>
              <a:ext cx="1" cy="1576692"/>
            </a:xfrm>
            <a:prstGeom prst="line">
              <a:avLst/>
            </a:prstGeom>
            <a:noFill/>
            <a:ln w="25400" cap="flat">
              <a:solidFill>
                <a:srgbClr val="FFFFFF"/>
              </a:solidFill>
              <a:prstDash val="solid"/>
              <a:miter lim="400000"/>
              <a:tailEnd type="triangle" w="med" len="med"/>
            </a:ln>
            <a:effectLst/>
          </p:spPr>
          <p:txBody>
            <a:bodyPr wrap="square" lIns="0" tIns="0" rIns="0" bIns="0" numCol="1" anchor="t">
              <a:noAutofit/>
            </a:bodyPr>
            <a:lstStyle/>
            <a:p>
              <a:pPr defTabSz="584200">
                <a:defRPr sz="4000" b="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a:p>
          </p:txBody>
        </p:sp>
        <p:sp>
          <p:nvSpPr>
            <p:cNvPr id="317" name="Line"/>
            <p:cNvSpPr/>
            <p:nvPr/>
          </p:nvSpPr>
          <p:spPr>
            <a:xfrm flipH="1">
              <a:off x="1145448" y="1557685"/>
              <a:ext cx="1326654" cy="1562249"/>
            </a:xfrm>
            <a:prstGeom prst="line">
              <a:avLst/>
            </a:prstGeom>
            <a:noFill/>
            <a:ln w="25400" cap="flat">
              <a:solidFill>
                <a:srgbClr val="FFFFFF"/>
              </a:solidFill>
              <a:prstDash val="solid"/>
              <a:miter lim="400000"/>
              <a:tailEnd type="triangle" w="med" len="med"/>
            </a:ln>
            <a:effectLst/>
          </p:spPr>
          <p:txBody>
            <a:bodyPr wrap="square" lIns="0" tIns="0" rIns="0" bIns="0" numCol="1" anchor="t">
              <a:noAutofit/>
            </a:bodyPr>
            <a:lstStyle/>
            <a:p>
              <a:pPr defTabSz="584200">
                <a:defRPr sz="4000" b="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a:p>
          </p:txBody>
        </p:sp>
        <p:grpSp>
          <p:nvGrpSpPr>
            <p:cNvPr id="321" name="Group"/>
            <p:cNvGrpSpPr/>
            <p:nvPr/>
          </p:nvGrpSpPr>
          <p:grpSpPr>
            <a:xfrm>
              <a:off x="0" y="3222639"/>
              <a:ext cx="2260011" cy="1576692"/>
              <a:chOff x="0" y="0"/>
              <a:chExt cx="2260010" cy="1576691"/>
            </a:xfrm>
          </p:grpSpPr>
          <p:sp>
            <p:nvSpPr>
              <p:cNvPr id="318" name="Line"/>
              <p:cNvSpPr/>
              <p:nvPr/>
            </p:nvSpPr>
            <p:spPr>
              <a:xfrm flipH="1">
                <a:off x="0" y="14389"/>
                <a:ext cx="1083897" cy="1276382"/>
              </a:xfrm>
              <a:prstGeom prst="line">
                <a:avLst/>
              </a:prstGeom>
              <a:noFill/>
              <a:ln w="25400" cap="flat">
                <a:solidFill>
                  <a:srgbClr val="FFFFFF"/>
                </a:solidFill>
                <a:prstDash val="solid"/>
                <a:miter lim="400000"/>
                <a:tailEnd type="triangle" w="med" len="med"/>
              </a:ln>
              <a:effectLst/>
            </p:spPr>
            <p:txBody>
              <a:bodyPr wrap="square" lIns="0" tIns="0" rIns="0" bIns="0" numCol="1" anchor="t">
                <a:noAutofit/>
              </a:bodyPr>
              <a:lstStyle/>
              <a:p>
                <a:pPr defTabSz="584200">
                  <a:defRPr sz="4000" b="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a:p>
            </p:txBody>
          </p:sp>
          <p:sp>
            <p:nvSpPr>
              <p:cNvPr id="319" name="Line"/>
              <p:cNvSpPr/>
              <p:nvPr/>
            </p:nvSpPr>
            <p:spPr>
              <a:xfrm flipH="1">
                <a:off x="1144225" y="-1"/>
                <a:ext cx="1" cy="1576693"/>
              </a:xfrm>
              <a:prstGeom prst="line">
                <a:avLst/>
              </a:prstGeom>
              <a:noFill/>
              <a:ln w="25400" cap="flat">
                <a:solidFill>
                  <a:srgbClr val="FFFFFF"/>
                </a:solidFill>
                <a:prstDash val="solid"/>
                <a:miter lim="400000"/>
                <a:tailEnd type="triangle" w="med" len="med"/>
              </a:ln>
              <a:effectLst/>
            </p:spPr>
            <p:txBody>
              <a:bodyPr wrap="square" lIns="0" tIns="0" rIns="0" bIns="0" numCol="1" anchor="t">
                <a:noAutofit/>
              </a:bodyPr>
              <a:lstStyle/>
              <a:p>
                <a:pPr defTabSz="584200">
                  <a:defRPr sz="4000" b="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a:p>
            </p:txBody>
          </p:sp>
          <p:sp>
            <p:nvSpPr>
              <p:cNvPr id="320" name="Line"/>
              <p:cNvSpPr/>
              <p:nvPr/>
            </p:nvSpPr>
            <p:spPr>
              <a:xfrm>
                <a:off x="1176114" y="14389"/>
                <a:ext cx="1083897" cy="1276382"/>
              </a:xfrm>
              <a:prstGeom prst="line">
                <a:avLst/>
              </a:prstGeom>
              <a:noFill/>
              <a:ln w="25400" cap="flat">
                <a:solidFill>
                  <a:srgbClr val="FFFFFF"/>
                </a:solidFill>
                <a:prstDash val="solid"/>
                <a:miter lim="400000"/>
                <a:tailEnd type="triangle" w="med" len="med"/>
              </a:ln>
              <a:effectLst/>
            </p:spPr>
            <p:txBody>
              <a:bodyPr wrap="square" lIns="0" tIns="0" rIns="0" bIns="0" numCol="1" anchor="t">
                <a:noAutofit/>
              </a:bodyPr>
              <a:lstStyle/>
              <a:p>
                <a:pPr defTabSz="584200">
                  <a:defRPr sz="4000" b="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a:p>
            </p:txBody>
          </p:sp>
        </p:grpSp>
        <p:sp>
          <p:nvSpPr>
            <p:cNvPr id="322" name="Line"/>
            <p:cNvSpPr/>
            <p:nvPr/>
          </p:nvSpPr>
          <p:spPr>
            <a:xfrm>
              <a:off x="2484805" y="1578111"/>
              <a:ext cx="1326654" cy="1562249"/>
            </a:xfrm>
            <a:prstGeom prst="line">
              <a:avLst/>
            </a:prstGeom>
            <a:noFill/>
            <a:ln w="25400" cap="flat">
              <a:solidFill>
                <a:srgbClr val="FFFFFF"/>
              </a:solidFill>
              <a:prstDash val="solid"/>
              <a:miter lim="400000"/>
              <a:tailEnd type="triangle" w="med" len="med"/>
            </a:ln>
            <a:effectLst/>
          </p:spPr>
          <p:txBody>
            <a:bodyPr wrap="square" lIns="0" tIns="0" rIns="0" bIns="0" numCol="1" anchor="t">
              <a:noAutofit/>
            </a:bodyPr>
            <a:lstStyle/>
            <a:p>
              <a:pPr defTabSz="584200">
                <a:defRPr sz="4000" b="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a:p>
          </p:txBody>
        </p:sp>
        <p:grpSp>
          <p:nvGrpSpPr>
            <p:cNvPr id="326" name="Group"/>
            <p:cNvGrpSpPr/>
            <p:nvPr/>
          </p:nvGrpSpPr>
          <p:grpSpPr>
            <a:xfrm>
              <a:off x="2625018" y="3222639"/>
              <a:ext cx="2260012" cy="1576692"/>
              <a:chOff x="0" y="0"/>
              <a:chExt cx="2260010" cy="1576691"/>
            </a:xfrm>
          </p:grpSpPr>
          <p:sp>
            <p:nvSpPr>
              <p:cNvPr id="323" name="Line"/>
              <p:cNvSpPr/>
              <p:nvPr/>
            </p:nvSpPr>
            <p:spPr>
              <a:xfrm flipH="1">
                <a:off x="0" y="14389"/>
                <a:ext cx="1083897" cy="1276382"/>
              </a:xfrm>
              <a:prstGeom prst="line">
                <a:avLst/>
              </a:prstGeom>
              <a:noFill/>
              <a:ln w="25400" cap="flat">
                <a:solidFill>
                  <a:srgbClr val="FFFFFF"/>
                </a:solidFill>
                <a:prstDash val="solid"/>
                <a:miter lim="400000"/>
                <a:tailEnd type="triangle" w="med" len="med"/>
              </a:ln>
              <a:effectLst/>
            </p:spPr>
            <p:txBody>
              <a:bodyPr wrap="square" lIns="0" tIns="0" rIns="0" bIns="0" numCol="1" anchor="t">
                <a:noAutofit/>
              </a:bodyPr>
              <a:lstStyle/>
              <a:p>
                <a:pPr defTabSz="584200">
                  <a:defRPr sz="4000" b="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a:p>
            </p:txBody>
          </p:sp>
          <p:sp>
            <p:nvSpPr>
              <p:cNvPr id="324" name="Line"/>
              <p:cNvSpPr/>
              <p:nvPr/>
            </p:nvSpPr>
            <p:spPr>
              <a:xfrm flipH="1">
                <a:off x="1144225" y="-1"/>
                <a:ext cx="1" cy="1576693"/>
              </a:xfrm>
              <a:prstGeom prst="line">
                <a:avLst/>
              </a:prstGeom>
              <a:noFill/>
              <a:ln w="25400" cap="flat">
                <a:solidFill>
                  <a:srgbClr val="FFFFFF"/>
                </a:solidFill>
                <a:prstDash val="solid"/>
                <a:miter lim="400000"/>
                <a:tailEnd type="triangle" w="med" len="med"/>
              </a:ln>
              <a:effectLst/>
            </p:spPr>
            <p:txBody>
              <a:bodyPr wrap="square" lIns="0" tIns="0" rIns="0" bIns="0" numCol="1" anchor="t">
                <a:noAutofit/>
              </a:bodyPr>
              <a:lstStyle/>
              <a:p>
                <a:pPr defTabSz="584200">
                  <a:defRPr sz="4000" b="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a:p>
            </p:txBody>
          </p:sp>
          <p:sp>
            <p:nvSpPr>
              <p:cNvPr id="325" name="Line"/>
              <p:cNvSpPr/>
              <p:nvPr/>
            </p:nvSpPr>
            <p:spPr>
              <a:xfrm>
                <a:off x="1176114" y="14389"/>
                <a:ext cx="1083897" cy="1276382"/>
              </a:xfrm>
              <a:prstGeom prst="line">
                <a:avLst/>
              </a:prstGeom>
              <a:noFill/>
              <a:ln w="25400" cap="flat">
                <a:solidFill>
                  <a:srgbClr val="FFFFFF"/>
                </a:solidFill>
                <a:prstDash val="solid"/>
                <a:miter lim="400000"/>
                <a:tailEnd type="triangle" w="med" len="med"/>
              </a:ln>
              <a:effectLst/>
            </p:spPr>
            <p:txBody>
              <a:bodyPr wrap="square" lIns="0" tIns="0" rIns="0" bIns="0" numCol="1" anchor="t">
                <a:noAutofit/>
              </a:bodyPr>
              <a:lstStyle/>
              <a:p>
                <a:pPr defTabSz="584200">
                  <a:defRPr sz="4000" b="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a:p>
            </p:txBody>
          </p:sp>
        </p:grpSp>
      </p:grpSp>
      <p:grpSp>
        <p:nvGrpSpPr>
          <p:cNvPr id="331" name="Group"/>
          <p:cNvGrpSpPr/>
          <p:nvPr/>
        </p:nvGrpSpPr>
        <p:grpSpPr>
          <a:xfrm>
            <a:off x="18123610" y="7942200"/>
            <a:ext cx="5530442" cy="4427100"/>
            <a:chOff x="0" y="0"/>
            <a:chExt cx="5530441" cy="4427098"/>
          </a:xfrm>
        </p:grpSpPr>
        <p:sp>
          <p:nvSpPr>
            <p:cNvPr id="332" name="Connection Line"/>
            <p:cNvSpPr/>
            <p:nvPr/>
          </p:nvSpPr>
          <p:spPr>
            <a:xfrm>
              <a:off x="0" y="1530775"/>
              <a:ext cx="2391183" cy="2896324"/>
            </a:xfrm>
            <a:custGeom>
              <a:avLst/>
              <a:gdLst/>
              <a:ahLst/>
              <a:cxnLst>
                <a:cxn ang="0">
                  <a:pos x="wd2" y="hd2"/>
                </a:cxn>
                <a:cxn ang="5400000">
                  <a:pos x="wd2" y="hd2"/>
                </a:cxn>
                <a:cxn ang="10800000">
                  <a:pos x="wd2" y="hd2"/>
                </a:cxn>
                <a:cxn ang="16200000">
                  <a:pos x="wd2" y="hd2"/>
                </a:cxn>
              </a:cxnLst>
              <a:rect l="0" t="0" r="r" b="b"/>
              <a:pathLst>
                <a:path w="19899" h="21600" extrusionOk="0">
                  <a:moveTo>
                    <a:pt x="378" y="21600"/>
                  </a:moveTo>
                  <a:cubicBezTo>
                    <a:pt x="-1701" y="8828"/>
                    <a:pt x="4806" y="1628"/>
                    <a:pt x="19899" y="0"/>
                  </a:cubicBezTo>
                </a:path>
              </a:pathLst>
            </a:custGeom>
            <a:noFill/>
            <a:ln w="25400" cap="flat">
              <a:solidFill>
                <a:srgbClr val="FFFFFF"/>
              </a:solidFill>
              <a:prstDash val="solid"/>
              <a:miter lim="400000"/>
              <a:tailEnd type="triangle" w="med" len="med"/>
            </a:ln>
            <a:effectLst/>
          </p:spPr>
          <p:txBody>
            <a:bodyPr/>
            <a:lstStyle/>
            <a:p>
              <a:endParaRPr/>
            </a:p>
          </p:txBody>
        </p:sp>
        <p:sp>
          <p:nvSpPr>
            <p:cNvPr id="333" name="Connection Line"/>
            <p:cNvSpPr/>
            <p:nvPr/>
          </p:nvSpPr>
          <p:spPr>
            <a:xfrm>
              <a:off x="4156661" y="2970927"/>
              <a:ext cx="1373781" cy="1416807"/>
            </a:xfrm>
            <a:custGeom>
              <a:avLst/>
              <a:gdLst/>
              <a:ahLst/>
              <a:cxnLst>
                <a:cxn ang="0">
                  <a:pos x="wd2" y="hd2"/>
                </a:cxn>
                <a:cxn ang="5400000">
                  <a:pos x="wd2" y="hd2"/>
                </a:cxn>
                <a:cxn ang="10800000">
                  <a:pos x="wd2" y="hd2"/>
                </a:cxn>
                <a:cxn ang="16200000">
                  <a:pos x="wd2" y="hd2"/>
                </a:cxn>
              </a:cxnLst>
              <a:rect l="0" t="0" r="r" b="b"/>
              <a:pathLst>
                <a:path w="17346" h="18621" extrusionOk="0">
                  <a:moveTo>
                    <a:pt x="13250" y="18621"/>
                  </a:moveTo>
                  <a:cubicBezTo>
                    <a:pt x="21600" y="2745"/>
                    <a:pt x="17183" y="-2979"/>
                    <a:pt x="0" y="1448"/>
                  </a:cubicBezTo>
                </a:path>
              </a:pathLst>
            </a:custGeom>
            <a:noFill/>
            <a:ln w="25400" cap="flat">
              <a:solidFill>
                <a:srgbClr val="FFFFFF"/>
              </a:solidFill>
              <a:prstDash val="solid"/>
              <a:miter lim="400000"/>
              <a:tailEnd type="triangle" w="med" len="med"/>
            </a:ln>
            <a:effectLst/>
          </p:spPr>
          <p:txBody>
            <a:bodyPr/>
            <a:lstStyle/>
            <a:p>
              <a:endParaRPr/>
            </a:p>
          </p:txBody>
        </p:sp>
        <p:sp>
          <p:nvSpPr>
            <p:cNvPr id="334" name="Connection Line"/>
            <p:cNvSpPr/>
            <p:nvPr/>
          </p:nvSpPr>
          <p:spPr>
            <a:xfrm>
              <a:off x="1564583" y="0"/>
              <a:ext cx="2382260" cy="3160907"/>
            </a:xfrm>
            <a:custGeom>
              <a:avLst/>
              <a:gdLst/>
              <a:ahLst/>
              <a:cxnLst>
                <a:cxn ang="0">
                  <a:pos x="wd2" y="hd2"/>
                </a:cxn>
                <a:cxn ang="5400000">
                  <a:pos x="wd2" y="hd2"/>
                </a:cxn>
                <a:cxn ang="10800000">
                  <a:pos x="wd2" y="hd2"/>
                </a:cxn>
                <a:cxn ang="16200000">
                  <a:pos x="wd2" y="hd2"/>
                </a:cxn>
              </a:cxnLst>
              <a:rect l="0" t="0" r="r" b="b"/>
              <a:pathLst>
                <a:path w="16590" h="21600" extrusionOk="0">
                  <a:moveTo>
                    <a:pt x="0" y="21600"/>
                  </a:moveTo>
                  <a:cubicBezTo>
                    <a:pt x="18728" y="20468"/>
                    <a:pt x="21600" y="13268"/>
                    <a:pt x="8615" y="0"/>
                  </a:cubicBezTo>
                </a:path>
              </a:pathLst>
            </a:custGeom>
            <a:noFill/>
            <a:ln w="25400" cap="flat">
              <a:solidFill>
                <a:srgbClr val="FFFFFF"/>
              </a:solidFill>
              <a:prstDash val="solid"/>
              <a:miter lim="400000"/>
              <a:tailEnd type="triangle" w="med" len="med"/>
            </a:ln>
            <a:effectLst/>
          </p:spPr>
          <p:txBody>
            <a:bodyPr/>
            <a:lstStyle/>
            <a:p>
              <a:endParaRPr/>
            </a:p>
          </p:txBody>
        </p:sp>
      </p:grpSp>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1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1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1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31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31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31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315">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315">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315">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iterate>
                                    <p:tmAbs val="0"/>
                                  </p:iterate>
                                  <p:childTnLst>
                                    <p:set>
                                      <p:cBhvr>
                                        <p:cTn id="48" fill="hold"/>
                                        <p:tgtEl>
                                          <p:spTgt spid="315">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9" presetClass="entr" fill="hold" grpId="2" nodeType="clickEffect">
                                  <p:stCondLst>
                                    <p:cond delay="0"/>
                                  </p:stCondLst>
                                  <p:iterate>
                                    <p:tmAbs val="0"/>
                                  </p:iterate>
                                  <p:childTnLst>
                                    <p:set>
                                      <p:cBhvr>
                                        <p:cTn id="52" fill="hold"/>
                                        <p:tgtEl>
                                          <p:spTgt spid="327"/>
                                        </p:tgtEl>
                                        <p:attrNameLst>
                                          <p:attrName>style.visibility</p:attrName>
                                        </p:attrNameLst>
                                      </p:cBhvr>
                                      <p:to>
                                        <p:strVal val="visible"/>
                                      </p:to>
                                    </p:set>
                                    <p:animEffect transition="in" filter="dissolve">
                                      <p:cBhvr>
                                        <p:cTn id="53" dur="1000"/>
                                        <p:tgtEl>
                                          <p:spTgt spid="32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fill="hold" grpId="3" nodeType="clickEffect">
                                  <p:stCondLst>
                                    <p:cond delay="0"/>
                                  </p:stCondLst>
                                  <p:iterate>
                                    <p:tmAbs val="0"/>
                                  </p:iterate>
                                  <p:childTnLst>
                                    <p:set>
                                      <p:cBhvr>
                                        <p:cTn id="57" fill="hold"/>
                                        <p:tgtEl>
                                          <p:spTgt spid="331"/>
                                        </p:tgtEl>
                                        <p:attrNameLst>
                                          <p:attrName>style.visibility</p:attrName>
                                        </p:attrNameLst>
                                      </p:cBhvr>
                                      <p:to>
                                        <p:strVal val="visible"/>
                                      </p:to>
                                    </p:set>
                                    <p:animEffect transition="in" filter="dissolve">
                                      <p:cBhvr>
                                        <p:cTn id="58" dur="10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1" build="p" bldLvl="5" animBg="1" advAuto="0"/>
      <p:bldP spid="327" grpId="2" animBg="1" advAuto="0"/>
      <p:bldP spid="331"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icestorm23gm.jpg" descr="icestorm23gm.jpg"/>
          <p:cNvPicPr>
            <a:picLocks noChangeAspect="1"/>
          </p:cNvPicPr>
          <p:nvPr/>
        </p:nvPicPr>
        <p:blipFill>
          <a:blip r:embed="rId3"/>
          <a:stretch>
            <a:fillRect/>
          </a:stretch>
        </p:blipFill>
        <p:spPr>
          <a:xfrm>
            <a:off x="2401308" y="-18097"/>
            <a:ext cx="10273108" cy="6995794"/>
          </a:xfrm>
          <a:prstGeom prst="rect">
            <a:avLst/>
          </a:prstGeom>
          <a:ln w="12700">
            <a:miter lim="400000"/>
          </a:ln>
        </p:spPr>
      </p:pic>
      <p:pic>
        <p:nvPicPr>
          <p:cNvPr id="337" name="s084856612.jpg" descr="s084856612.jpg"/>
          <p:cNvPicPr>
            <a:picLocks noChangeAspect="1"/>
          </p:cNvPicPr>
          <p:nvPr/>
        </p:nvPicPr>
        <p:blipFill>
          <a:blip r:embed="rId4"/>
          <a:srcRect b="10146"/>
          <a:stretch>
            <a:fillRect/>
          </a:stretch>
        </p:blipFill>
        <p:spPr>
          <a:xfrm>
            <a:off x="12122253" y="5413626"/>
            <a:ext cx="12444312" cy="8379004"/>
          </a:xfrm>
          <a:prstGeom prst="rect">
            <a:avLst/>
          </a:prstGeom>
          <a:ln w="12700">
            <a:miter lim="400000"/>
          </a:ln>
        </p:spPr>
      </p:pic>
      <p:pic>
        <p:nvPicPr>
          <p:cNvPr id="338" name="Floods.jpg" descr="Floods.jpg"/>
          <p:cNvPicPr>
            <a:picLocks noChangeAspect="1"/>
          </p:cNvPicPr>
          <p:nvPr/>
        </p:nvPicPr>
        <p:blipFill>
          <a:blip r:embed="rId5"/>
          <a:srcRect l="1037" r="1037" b="19131"/>
          <a:stretch>
            <a:fillRect/>
          </a:stretch>
        </p:blipFill>
        <p:spPr>
          <a:xfrm>
            <a:off x="-51283" y="6318894"/>
            <a:ext cx="12189442" cy="7549720"/>
          </a:xfrm>
          <a:prstGeom prst="rect">
            <a:avLst/>
          </a:prstGeom>
          <a:ln w="12700">
            <a:miter lim="400000"/>
          </a:ln>
        </p:spPr>
      </p:pic>
      <p:pic>
        <p:nvPicPr>
          <p:cNvPr id="339" name="a-vehicle-turns-around-as-a-forest-fire-burns-by-the-road-near-vigo-spain.jpg" descr="a-vehicle-turns-around-as-a-forest-fire-burns-by-the-road-near-vigo-spain.jpg"/>
          <p:cNvPicPr>
            <a:picLocks noChangeAspect="1"/>
          </p:cNvPicPr>
          <p:nvPr/>
        </p:nvPicPr>
        <p:blipFill>
          <a:blip r:embed="rId6"/>
          <a:srcRect l="14129" t="11293"/>
          <a:stretch>
            <a:fillRect/>
          </a:stretch>
        </p:blipFill>
        <p:spPr>
          <a:xfrm>
            <a:off x="-96975" y="-90354"/>
            <a:ext cx="12318466" cy="7157967"/>
          </a:xfrm>
          <a:prstGeom prst="rect">
            <a:avLst/>
          </a:prstGeom>
          <a:ln w="12700">
            <a:miter lim="400000"/>
          </a:ln>
        </p:spPr>
      </p:pic>
      <p:pic>
        <p:nvPicPr>
          <p:cNvPr id="340" name="18ophelia-master768.jpg" descr="18ophelia-master768.jpg"/>
          <p:cNvPicPr>
            <a:picLocks noChangeAspect="1"/>
          </p:cNvPicPr>
          <p:nvPr/>
        </p:nvPicPr>
        <p:blipFill>
          <a:blip r:embed="rId7"/>
          <a:srcRect t="13112" r="715"/>
          <a:stretch>
            <a:fillRect/>
          </a:stretch>
        </p:blipFill>
        <p:spPr>
          <a:xfrm>
            <a:off x="12122253" y="-128903"/>
            <a:ext cx="12355214" cy="7208375"/>
          </a:xfrm>
          <a:prstGeom prst="rect">
            <a:avLst/>
          </a:prstGeom>
          <a:ln w="12700">
            <a:miter lim="400000"/>
          </a:ln>
        </p:spPr>
      </p:pic>
      <p:sp>
        <p:nvSpPr>
          <p:cNvPr id="341" name="Imperfectly Adapted to the climate we inherited…"/>
          <p:cNvSpPr txBox="1">
            <a:spLocks noGrp="1"/>
          </p:cNvSpPr>
          <p:nvPr>
            <p:ph type="body" sz="quarter" idx="1"/>
          </p:nvPr>
        </p:nvSpPr>
        <p:spPr>
          <a:xfrm>
            <a:off x="5092662" y="6238339"/>
            <a:ext cx="14175307" cy="3156768"/>
          </a:xfrm>
          <a:prstGeom prst="rect">
            <a:avLst/>
          </a:prstGeom>
          <a:effectLst/>
        </p:spPr>
        <p:txBody>
          <a:bodyPr/>
          <a:lstStyle/>
          <a:p>
            <a:pPr>
              <a:defRPr sz="4900" spc="-64">
                <a:solidFill>
                  <a:srgbClr val="FFFFFF"/>
                </a:solidFill>
              </a:defRPr>
            </a:pPr>
            <a:r>
              <a:t>Imperfectly Adapted to the climate we inherited</a:t>
            </a:r>
          </a:p>
          <a:p>
            <a:pPr>
              <a:defRPr sz="4900" spc="-64">
                <a:solidFill>
                  <a:srgbClr val="FFFFFF"/>
                </a:solidFill>
              </a:defRPr>
            </a:pPr>
            <a:r>
              <a:t>Ill-prepared for the climate are provoking</a:t>
            </a:r>
          </a:p>
        </p:txBody>
      </p:sp>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41">
                                            <p:bg/>
                                          </p:spTgt>
                                        </p:tgtEl>
                                        <p:attrNameLst>
                                          <p:attrName>style.visibility</p:attrName>
                                        </p:attrNameLst>
                                      </p:cBhvr>
                                      <p:to>
                                        <p:strVal val="visible"/>
                                      </p:to>
                                    </p:set>
                                    <p:animEffect transition="in" filter="dissolve">
                                      <p:cBhvr>
                                        <p:cTn id="7" dur="800"/>
                                        <p:tgtEl>
                                          <p:spTgt spid="341">
                                            <p:bg/>
                                          </p:spTgt>
                                        </p:tgtEl>
                                      </p:cBhvr>
                                    </p:animEffect>
                                  </p:childTnLst>
                                </p:cTn>
                              </p:par>
                              <p:par>
                                <p:cTn id="8" presetID="9" presetClass="entr" presetSubtype="0" fill="hold" grpId="1" nodeType="withEffect">
                                  <p:stCondLst>
                                    <p:cond delay="0"/>
                                  </p:stCondLst>
                                  <p:iterate>
                                    <p:tmAbs val="0"/>
                                  </p:iterate>
                                  <p:childTnLst>
                                    <p:set>
                                      <p:cBhvr>
                                        <p:cTn id="9" fill="hold"/>
                                        <p:tgtEl>
                                          <p:spTgt spid="341">
                                            <p:txEl>
                                              <p:pRg st="0" end="0"/>
                                            </p:txEl>
                                          </p:spTgt>
                                        </p:tgtEl>
                                        <p:attrNameLst>
                                          <p:attrName>style.visibility</p:attrName>
                                        </p:attrNameLst>
                                      </p:cBhvr>
                                      <p:to>
                                        <p:strVal val="visible"/>
                                      </p:to>
                                    </p:set>
                                    <p:animEffect transition="in" filter="dissolve">
                                      <p:cBhvr>
                                        <p:cTn id="10" dur="800"/>
                                        <p:tgtEl>
                                          <p:spTgt spid="34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341">
                                            <p:txEl>
                                              <p:pRg st="1" end="1"/>
                                            </p:txEl>
                                          </p:spTgt>
                                        </p:tgtEl>
                                        <p:attrNameLst>
                                          <p:attrName>style.visibility</p:attrName>
                                        </p:attrNameLst>
                                      </p:cBhvr>
                                      <p:to>
                                        <p:strVal val="visible"/>
                                      </p:to>
                                    </p:set>
                                    <p:animEffect transition="in" filter="dissolve">
                                      <p:cBhvr>
                                        <p:cTn id="15" dur="800"/>
                                        <p:tgtEl>
                                          <p:spTgt spid="3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Rising global temperatures, changing precipitation patterns, climbing sea levels, and more extreme weather events will intensify the challenges of global instability, hunger, poverty, and conflict."/>
          <p:cNvSpPr txBox="1"/>
          <p:nvPr/>
        </p:nvSpPr>
        <p:spPr>
          <a:xfrm>
            <a:off x="4320586" y="6281623"/>
            <a:ext cx="15719460" cy="2727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400" b="0"/>
            </a:lvl1pPr>
          </a:lstStyle>
          <a:p>
            <a:r>
              <a:t>Rising global temperatures, changing precipitation patterns, climbing sea levels, and more extreme weather events will intensify the challenges of global instability, hunger, poverty, and conflict.</a:t>
            </a:r>
          </a:p>
        </p:txBody>
      </p:sp>
      <p:pic>
        <p:nvPicPr>
          <p:cNvPr id="346" name="US DoD CC Roadmap.tiff" descr="US DoD CC Roadmap.tiff"/>
          <p:cNvPicPr>
            <a:picLocks noChangeAspect="1"/>
          </p:cNvPicPr>
          <p:nvPr/>
        </p:nvPicPr>
        <p:blipFill>
          <a:blip r:embed="rId2"/>
          <a:srcRect l="41653" t="60807" r="38807" b="12015"/>
          <a:stretch>
            <a:fillRect/>
          </a:stretch>
        </p:blipFill>
        <p:spPr>
          <a:xfrm>
            <a:off x="10815471" y="10111997"/>
            <a:ext cx="2753058" cy="2753073"/>
          </a:xfrm>
          <a:custGeom>
            <a:avLst/>
            <a:gdLst/>
            <a:ahLst/>
            <a:cxnLst>
              <a:cxn ang="0">
                <a:pos x="wd2" y="hd2"/>
              </a:cxn>
              <a:cxn ang="5400000">
                <a:pos x="wd2" y="hd2"/>
              </a:cxn>
              <a:cxn ang="10800000">
                <a:pos x="wd2" y="hd2"/>
              </a:cxn>
              <a:cxn ang="16200000">
                <a:pos x="wd2" y="hd2"/>
              </a:cxn>
            </a:cxnLst>
            <a:rect l="0" t="0" r="r" b="b"/>
            <a:pathLst>
              <a:path w="19267" h="21032" extrusionOk="0">
                <a:moveTo>
                  <a:pt x="9432" y="0"/>
                </a:moveTo>
                <a:cubicBezTo>
                  <a:pt x="8674" y="5"/>
                  <a:pt x="7942" y="93"/>
                  <a:pt x="7310" y="273"/>
                </a:cubicBezTo>
                <a:cubicBezTo>
                  <a:pt x="713" y="2150"/>
                  <a:pt x="-2128" y="10528"/>
                  <a:pt x="1775" y="16600"/>
                </a:cubicBezTo>
                <a:cubicBezTo>
                  <a:pt x="3127" y="18704"/>
                  <a:pt x="5201" y="20209"/>
                  <a:pt x="7546" y="20793"/>
                </a:cubicBezTo>
                <a:cubicBezTo>
                  <a:pt x="10754" y="21592"/>
                  <a:pt x="14478" y="20342"/>
                  <a:pt x="16734" y="17706"/>
                </a:cubicBezTo>
                <a:cubicBezTo>
                  <a:pt x="17810" y="16450"/>
                  <a:pt x="18416" y="15270"/>
                  <a:pt x="18909" y="13477"/>
                </a:cubicBezTo>
                <a:cubicBezTo>
                  <a:pt x="19472" y="11430"/>
                  <a:pt x="19362" y="8520"/>
                  <a:pt x="18648" y="6609"/>
                </a:cubicBezTo>
                <a:cubicBezTo>
                  <a:pt x="17628" y="3878"/>
                  <a:pt x="15581" y="1683"/>
                  <a:pt x="13107" y="664"/>
                </a:cubicBezTo>
                <a:cubicBezTo>
                  <a:pt x="12033" y="221"/>
                  <a:pt x="10695" y="-8"/>
                  <a:pt x="9432" y="0"/>
                </a:cubicBezTo>
                <a:close/>
              </a:path>
            </a:pathLst>
          </a:custGeom>
          <a:ln w="12700">
            <a:miter lim="400000"/>
          </a:ln>
        </p:spPr>
      </p:pic>
      <p:pic>
        <p:nvPicPr>
          <p:cNvPr id="347" name="US DoD CC Roadmap.tiff" descr="US DoD CC Roadmap.tiff"/>
          <p:cNvPicPr>
            <a:picLocks noChangeAspect="1"/>
          </p:cNvPicPr>
          <p:nvPr/>
        </p:nvPicPr>
        <p:blipFill>
          <a:blip r:embed="rId2"/>
          <a:srcRect t="8412" r="1712" b="50638"/>
          <a:stretch>
            <a:fillRect/>
          </a:stretch>
        </p:blipFill>
        <p:spPr>
          <a:xfrm>
            <a:off x="5329856" y="1494303"/>
            <a:ext cx="13700894" cy="4103904"/>
          </a:xfrm>
          <a:prstGeom prst="rect">
            <a:avLst/>
          </a:prstGeom>
          <a:ln w="12700">
            <a:miter lim="400000"/>
          </a:ln>
        </p:spPr>
      </p:pic>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45"/>
                                        </p:tgtEl>
                                        <p:attrNameLst>
                                          <p:attrName>style.visibility</p:attrName>
                                        </p:attrNameLst>
                                      </p:cBhvr>
                                      <p:to>
                                        <p:strVal val="visible"/>
                                      </p:to>
                                    </p:set>
                                    <p:animEffect transition="in" filter="dissolve">
                                      <p:cBhvr>
                                        <p:cTn id="7" dur="9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Rectangle"/>
          <p:cNvSpPr/>
          <p:nvPr/>
        </p:nvSpPr>
        <p:spPr>
          <a:xfrm>
            <a:off x="7472828" y="2696410"/>
            <a:ext cx="9438344" cy="8323180"/>
          </a:xfrm>
          <a:prstGeom prst="rect">
            <a:avLst/>
          </a:prstGeom>
          <a:solidFill>
            <a:srgbClr val="FFFFFF"/>
          </a:solidFill>
          <a:ln w="12700">
            <a:miter lim="400000"/>
          </a:ln>
        </p:spPr>
        <p:txBody>
          <a:bodyPr lIns="50800" tIns="50800" rIns="50800" bIns="50800" anchor="ctr"/>
          <a:lstStyle/>
          <a:p>
            <a:pPr>
              <a:defRPr sz="3200" b="0">
                <a:latin typeface="+mn-lt"/>
                <a:ea typeface="+mn-ea"/>
                <a:cs typeface="+mn-cs"/>
                <a:sym typeface="Helvetica Neue Medium"/>
              </a:defRPr>
            </a:pPr>
            <a:endParaRPr/>
          </a:p>
        </p:txBody>
      </p:sp>
      <p:pic>
        <p:nvPicPr>
          <p:cNvPr id="350" name="_96303113_077d89ab-5ae7-4f40-b004-b89dab11f71b.jpg" descr="_96303113_077d89ab-5ae7-4f40-b004-b89dab11f71b.jpg"/>
          <p:cNvPicPr>
            <a:picLocks noChangeAspect="1"/>
          </p:cNvPicPr>
          <p:nvPr/>
        </p:nvPicPr>
        <p:blipFill>
          <a:blip r:embed="rId2"/>
          <a:srcRect t="970" b="9514"/>
          <a:stretch>
            <a:fillRect/>
          </a:stretch>
        </p:blipFill>
        <p:spPr>
          <a:xfrm>
            <a:off x="8978172" y="3424435"/>
            <a:ext cx="7708479" cy="6867083"/>
          </a:xfrm>
          <a:prstGeom prst="rect">
            <a:avLst/>
          </a:prstGeom>
          <a:ln w="12700">
            <a:miter lim="400000"/>
          </a:ln>
        </p:spPr>
      </p:pic>
      <p:sp>
        <p:nvSpPr>
          <p:cNvPr id="351" name="Line"/>
          <p:cNvSpPr/>
          <p:nvPr/>
        </p:nvSpPr>
        <p:spPr>
          <a:xfrm>
            <a:off x="8394603" y="6385897"/>
            <a:ext cx="2290373" cy="1"/>
          </a:xfrm>
          <a:prstGeom prst="line">
            <a:avLst/>
          </a:prstGeom>
          <a:ln w="139700">
            <a:solidFill>
              <a:srgbClr val="FF2600"/>
            </a:solidFill>
            <a:miter lim="400000"/>
            <a:tailEnd type="triangle"/>
          </a:ln>
        </p:spPr>
        <p:txBody>
          <a:bodyPr lIns="0" tIns="0" rIns="0" bIns="0"/>
          <a:lstStyle/>
          <a:p>
            <a:pPr defTabSz="584200">
              <a:defRPr sz="4000" b="0">
                <a:solidFill>
                  <a:srgbClr val="F3F1D8"/>
                </a:solidFill>
                <a:effectLst>
                  <a:outerShdw blurRad="25400" dist="12700" dir="16200000" rotWithShape="0">
                    <a:srgbClr val="000000">
                      <a:alpha val="50000"/>
                    </a:srgbClr>
                  </a:outerShdw>
                </a:effectLst>
                <a:latin typeface="Palatino"/>
                <a:ea typeface="Palatino"/>
                <a:cs typeface="Palatino"/>
                <a:sym typeface="Palatino"/>
              </a:defRPr>
            </a:pPr>
            <a:endParaRPr/>
          </a:p>
        </p:txBody>
      </p:sp>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51"/>
                                        </p:tgtEl>
                                        <p:attrNameLst>
                                          <p:attrName>style.visibility</p:attrName>
                                        </p:attrNameLst>
                                      </p:cBhvr>
                                      <p:to>
                                        <p:strVal val="visible"/>
                                      </p:to>
                                    </p:set>
                                    <p:animEffect transition="in" filter="dissolve">
                                      <p:cBhvr>
                                        <p:cTn id="7" dur="10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Planetary Tipping Points"/>
          <p:cNvSpPr txBox="1"/>
          <p:nvPr/>
        </p:nvSpPr>
        <p:spPr>
          <a:xfrm>
            <a:off x="4833937" y="117544"/>
            <a:ext cx="14716126" cy="2839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defTabSz="821531">
              <a:defRPr sz="5600" spc="-73">
                <a:solidFill>
                  <a:srgbClr val="000000"/>
                </a:solidFill>
              </a:defRPr>
            </a:lvl1pPr>
          </a:lstStyle>
          <a:p>
            <a:r>
              <a:t>Planetary Tipping Points</a:t>
            </a:r>
          </a:p>
        </p:txBody>
      </p:sp>
      <p:sp>
        <p:nvSpPr>
          <p:cNvPr id="354" name="Planetary Tipping Points"/>
          <p:cNvSpPr txBox="1"/>
          <p:nvPr/>
        </p:nvSpPr>
        <p:spPr>
          <a:xfrm>
            <a:off x="4833937" y="117544"/>
            <a:ext cx="14716126" cy="2839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defTabSz="821531">
              <a:defRPr sz="6000" b="0" spc="-79"/>
            </a:lvl1pPr>
          </a:lstStyle>
          <a:p>
            <a:r>
              <a:t>Planetary Tipping Points</a:t>
            </a:r>
          </a:p>
        </p:txBody>
      </p:sp>
      <p:pic>
        <p:nvPicPr>
          <p:cNvPr id="355" name="2880px-Climate-tipping-points-en.svg.png" descr="2880px-Climate-tipping-points-en.svg.png"/>
          <p:cNvPicPr>
            <a:picLocks noChangeAspect="1"/>
          </p:cNvPicPr>
          <p:nvPr/>
        </p:nvPicPr>
        <p:blipFill>
          <a:blip r:embed="rId2"/>
          <a:stretch>
            <a:fillRect/>
          </a:stretch>
        </p:blipFill>
        <p:spPr>
          <a:xfrm>
            <a:off x="3635719" y="2523411"/>
            <a:ext cx="17112562" cy="8669178"/>
          </a:xfrm>
          <a:prstGeom prst="rect">
            <a:avLst/>
          </a:prstGeom>
          <a:ln w="12700">
            <a:miter lim="400000"/>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sr15_cover_placeholder.jpg" descr="sr15_cover_placeholder.jpg"/>
          <p:cNvPicPr>
            <a:picLocks noChangeAspect="1"/>
          </p:cNvPicPr>
          <p:nvPr/>
        </p:nvPicPr>
        <p:blipFill>
          <a:blip r:embed="rId3"/>
          <a:stretch>
            <a:fillRect/>
          </a:stretch>
        </p:blipFill>
        <p:spPr>
          <a:xfrm>
            <a:off x="1059610" y="1637609"/>
            <a:ext cx="7153970" cy="9255449"/>
          </a:xfrm>
          <a:prstGeom prst="rect">
            <a:avLst/>
          </a:prstGeom>
          <a:ln w="12700">
            <a:miter lim="400000"/>
          </a:ln>
        </p:spPr>
      </p:pic>
      <p:pic>
        <p:nvPicPr>
          <p:cNvPr id="358" name="Shell Sky.jpeg" descr="Shell Sky.jpeg"/>
          <p:cNvPicPr>
            <a:picLocks noChangeAspect="1"/>
          </p:cNvPicPr>
          <p:nvPr/>
        </p:nvPicPr>
        <p:blipFill>
          <a:blip r:embed="rId4"/>
          <a:stretch>
            <a:fillRect/>
          </a:stretch>
        </p:blipFill>
        <p:spPr>
          <a:xfrm>
            <a:off x="8670754" y="1637609"/>
            <a:ext cx="7042492" cy="9255449"/>
          </a:xfrm>
          <a:prstGeom prst="rect">
            <a:avLst/>
          </a:prstGeom>
          <a:ln w="12700">
            <a:miter lim="400000"/>
          </a:ln>
        </p:spPr>
      </p:pic>
      <p:sp>
        <p:nvSpPr>
          <p:cNvPr id="359" name="Running Out of Time"/>
          <p:cNvSpPr txBox="1"/>
          <p:nvPr/>
        </p:nvSpPr>
        <p:spPr>
          <a:xfrm>
            <a:off x="7875862" y="11461110"/>
            <a:ext cx="8632275" cy="1035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642937">
              <a:defRPr sz="6000" b="0"/>
            </a:lvl1pPr>
          </a:lstStyle>
          <a:p>
            <a:r>
              <a:t>Running Out of Time</a:t>
            </a:r>
          </a:p>
        </p:txBody>
      </p:sp>
      <p:grpSp>
        <p:nvGrpSpPr>
          <p:cNvPr id="362" name="Group"/>
          <p:cNvGrpSpPr/>
          <p:nvPr/>
        </p:nvGrpSpPr>
        <p:grpSpPr>
          <a:xfrm>
            <a:off x="16170420" y="1604778"/>
            <a:ext cx="7199663" cy="9321110"/>
            <a:chOff x="0" y="0"/>
            <a:chExt cx="7199662" cy="9321109"/>
          </a:xfrm>
        </p:grpSpPr>
        <p:pic>
          <p:nvPicPr>
            <p:cNvPr id="360" name="cover.png" descr="cover.png"/>
            <p:cNvPicPr>
              <a:picLocks noChangeAspect="1"/>
            </p:cNvPicPr>
            <p:nvPr/>
          </p:nvPicPr>
          <p:blipFill>
            <a:blip r:embed="rId5"/>
            <a:stretch>
              <a:fillRect/>
            </a:stretch>
          </p:blipFill>
          <p:spPr>
            <a:xfrm>
              <a:off x="0" y="0"/>
              <a:ext cx="7199663" cy="9321110"/>
            </a:xfrm>
            <a:prstGeom prst="rect">
              <a:avLst/>
            </a:prstGeom>
            <a:ln w="12700" cap="flat">
              <a:noFill/>
              <a:miter lim="400000"/>
            </a:ln>
            <a:effectLst/>
          </p:spPr>
        </p:pic>
        <p:sp>
          <p:nvSpPr>
            <p:cNvPr id="361" name="Rectangle"/>
            <p:cNvSpPr/>
            <p:nvPr/>
          </p:nvSpPr>
          <p:spPr>
            <a:xfrm>
              <a:off x="2558815" y="7655462"/>
              <a:ext cx="2082030" cy="655081"/>
            </a:xfrm>
            <a:prstGeom prst="rect">
              <a:avLst/>
            </a:prstGeom>
            <a:solidFill>
              <a:srgbClr val="342652"/>
            </a:solidFill>
            <a:ln w="12700" cap="flat">
              <a:noFill/>
              <a:miter lim="400000"/>
            </a:ln>
            <a:effectLst/>
          </p:spPr>
          <p:txBody>
            <a:bodyPr wrap="square" lIns="50800" tIns="50800" rIns="50800" bIns="50800" numCol="1" anchor="ctr">
              <a:noAutofit/>
            </a:bodyPr>
            <a:lstStyle/>
            <a:p>
              <a:pPr>
                <a:defRPr sz="3200" b="0">
                  <a:latin typeface="+mn-lt"/>
                  <a:ea typeface="+mn-ea"/>
                  <a:cs typeface="+mn-cs"/>
                  <a:sym typeface="Helvetica Neue Medium"/>
                </a:defRPr>
              </a:pPr>
              <a:endParaRPr/>
            </a:p>
          </p:txBody>
        </p:sp>
      </p:grpSp>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59"/>
                                        </p:tgtEl>
                                        <p:attrNameLst>
                                          <p:attrName>style.visibility</p:attrName>
                                        </p:attrNameLst>
                                      </p:cBhvr>
                                      <p:to>
                                        <p:strVal val="visible"/>
                                      </p:to>
                                    </p:set>
                                    <p:animEffect transition="in" filter="dissolve">
                                      <p:cBhvr>
                                        <p:cTn id="7" dur="10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 name="Group"/>
          <p:cNvGrpSpPr/>
          <p:nvPr/>
        </p:nvGrpSpPr>
        <p:grpSpPr>
          <a:xfrm>
            <a:off x="6272608" y="3296633"/>
            <a:ext cx="11838783" cy="7122734"/>
            <a:chOff x="0" y="0"/>
            <a:chExt cx="11838781" cy="7122733"/>
          </a:xfrm>
        </p:grpSpPr>
        <p:pic>
          <p:nvPicPr>
            <p:cNvPr id="366" name="p0761lnl.jpg" descr="p0761lnl.jpg"/>
            <p:cNvPicPr>
              <a:picLocks noChangeAspect="1"/>
            </p:cNvPicPr>
            <p:nvPr/>
          </p:nvPicPr>
          <p:blipFill>
            <a:blip r:embed="rId2"/>
            <a:srcRect l="2365" r="4141"/>
            <a:stretch>
              <a:fillRect/>
            </a:stretch>
          </p:blipFill>
          <p:spPr>
            <a:xfrm>
              <a:off x="0" y="0"/>
              <a:ext cx="11838782" cy="7122734"/>
            </a:xfrm>
            <a:prstGeom prst="rect">
              <a:avLst/>
            </a:prstGeom>
            <a:ln w="25400" cap="flat">
              <a:solidFill>
                <a:srgbClr val="FFFFFF"/>
              </a:solidFill>
              <a:prstDash val="solid"/>
              <a:miter lim="400000"/>
            </a:ln>
            <a:effectLst/>
          </p:spPr>
        </p:pic>
        <p:pic>
          <p:nvPicPr>
            <p:cNvPr id="367" name="Unknown.png" descr="Unknown.png"/>
            <p:cNvPicPr>
              <a:picLocks noChangeAspect="1"/>
            </p:cNvPicPr>
            <p:nvPr/>
          </p:nvPicPr>
          <p:blipFill>
            <a:blip r:embed="rId3"/>
            <a:stretch>
              <a:fillRect/>
            </a:stretch>
          </p:blipFill>
          <p:spPr>
            <a:xfrm>
              <a:off x="12227" y="6337"/>
              <a:ext cx="1971551" cy="964279"/>
            </a:xfrm>
            <a:prstGeom prst="rect">
              <a:avLst/>
            </a:prstGeom>
            <a:ln w="12700" cap="flat">
              <a:noFill/>
              <a:miter lim="400000"/>
            </a:ln>
            <a:effectLst/>
          </p:spPr>
        </p:pic>
      </p:grpSp>
    </p:spTree>
  </p:cSld>
  <p:clrMapOvr>
    <a:masterClrMapping/>
  </p:clrMapOvr>
  <p:transition>
    <p:fade/>
  </p:transition>
</p:sld>
</file>

<file path=ppt/theme/theme1.xml><?xml version="1.0" encoding="utf-8"?>
<a:theme xmlns:a="http://schemas.openxmlformats.org/drawingml/2006/main" name="Black">
  <a:themeElements>
    <a:clrScheme name="Black">
      <a:dk1>
        <a:srgbClr val="FF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624</Words>
  <Application>Microsoft Office PowerPoint</Application>
  <PresentationFormat>Custom</PresentationFormat>
  <Paragraphs>53</Paragraphs>
  <Slides>19</Slides>
  <Notes>3</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Copperplate</vt:lpstr>
      <vt:lpstr>Helvetica</vt:lpstr>
      <vt:lpstr>Helvetica Neue</vt:lpstr>
      <vt:lpstr>Helvetica Neue Light</vt:lpstr>
      <vt:lpstr>Helvetica Neue Medium</vt:lpstr>
      <vt:lpstr>Lucida Grande</vt:lpstr>
      <vt:lpstr>Palatino</vt:lpstr>
      <vt:lpstr>Times New Roman</vt:lpstr>
      <vt:lpstr>Black</vt:lpstr>
      <vt:lpstr>PowerPoint Presentation</vt:lpstr>
      <vt:lpstr>PowerPoint Presentation</vt:lpstr>
      <vt:lpstr>As the Energy Accumulates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Emergency</vt:lpstr>
      <vt:lpstr>PowerPoint Presentation</vt:lpstr>
      <vt:lpstr>PowerPoint Presentation</vt:lpstr>
      <vt:lpstr>PowerPoint Presentation</vt:lpstr>
      <vt:lpstr>PowerPoint Presentation</vt:lpstr>
      <vt:lpstr>PowerPoint Presentation</vt:lpstr>
      <vt:lpstr>Thames Estuary 2100 Plan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Essex</dc:creator>
  <cp:lastModifiedBy>ressex7@outlook.com</cp:lastModifiedBy>
  <cp:revision>2</cp:revision>
  <dcterms:modified xsi:type="dcterms:W3CDTF">2019-06-19T10:34:36Z</dcterms:modified>
</cp:coreProperties>
</file>